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3" r:id="rId12"/>
    <p:sldId id="274" r:id="rId13"/>
    <p:sldId id="275" r:id="rId14"/>
    <p:sldId id="276" r:id="rId15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4CF4B0-1715-4803-9980-0D5C0FD8E6FB}" v="30" dt="2021-04-16T16:35:00.84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resh R" userId="e5400d3e0429c791" providerId="Windows Live" clId="Web-{C04CF4B0-1715-4803-9980-0D5C0FD8E6FB}"/>
    <pc:docChg chg="delSld modSld">
      <pc:chgData name="Naresh R" userId="e5400d3e0429c791" providerId="Windows Live" clId="Web-{C04CF4B0-1715-4803-9980-0D5C0FD8E6FB}" dt="2021-04-16T16:35:00.844" v="23"/>
      <pc:docMkLst>
        <pc:docMk/>
      </pc:docMkLst>
      <pc:sldChg chg="del">
        <pc:chgData name="Naresh R" userId="e5400d3e0429c791" providerId="Windows Live" clId="Web-{C04CF4B0-1715-4803-9980-0D5C0FD8E6FB}" dt="2021-04-16T16:30:16.369" v="0"/>
        <pc:sldMkLst>
          <pc:docMk/>
          <pc:sldMk cId="0" sldId="256"/>
        </pc:sldMkLst>
      </pc:sldChg>
      <pc:sldChg chg="modSp">
        <pc:chgData name="Naresh R" userId="e5400d3e0429c791" providerId="Windows Live" clId="Web-{C04CF4B0-1715-4803-9980-0D5C0FD8E6FB}" dt="2021-04-16T16:30:36.604" v="7" actId="20577"/>
        <pc:sldMkLst>
          <pc:docMk/>
          <pc:sldMk cId="0" sldId="257"/>
        </pc:sldMkLst>
        <pc:spChg chg="mod">
          <ac:chgData name="Naresh R" userId="e5400d3e0429c791" providerId="Windows Live" clId="Web-{C04CF4B0-1715-4803-9980-0D5C0FD8E6FB}" dt="2021-04-16T16:30:36.604" v="7" actId="20577"/>
          <ac:spMkLst>
            <pc:docMk/>
            <pc:sldMk cId="0" sldId="257"/>
            <ac:spMk id="3" creationId="{00000000-0000-0000-0000-000000000000}"/>
          </ac:spMkLst>
        </pc:spChg>
      </pc:sldChg>
      <pc:sldChg chg="del">
        <pc:chgData name="Naresh R" userId="e5400d3e0429c791" providerId="Windows Live" clId="Web-{C04CF4B0-1715-4803-9980-0D5C0FD8E6FB}" dt="2021-04-16T16:30:42.151" v="8"/>
        <pc:sldMkLst>
          <pc:docMk/>
          <pc:sldMk cId="0" sldId="258"/>
        </pc:sldMkLst>
      </pc:sldChg>
      <pc:sldChg chg="del">
        <pc:chgData name="Naresh R" userId="e5400d3e0429c791" providerId="Windows Live" clId="Web-{C04CF4B0-1715-4803-9980-0D5C0FD8E6FB}" dt="2021-04-16T16:30:53.010" v="9"/>
        <pc:sldMkLst>
          <pc:docMk/>
          <pc:sldMk cId="0" sldId="259"/>
        </pc:sldMkLst>
      </pc:sldChg>
      <pc:sldChg chg="del">
        <pc:chgData name="Naresh R" userId="e5400d3e0429c791" providerId="Windows Live" clId="Web-{C04CF4B0-1715-4803-9980-0D5C0FD8E6FB}" dt="2021-04-16T16:31:04.276" v="10"/>
        <pc:sldMkLst>
          <pc:docMk/>
          <pc:sldMk cId="0" sldId="260"/>
        </pc:sldMkLst>
      </pc:sldChg>
      <pc:sldChg chg="del">
        <pc:chgData name="Naresh R" userId="e5400d3e0429c791" providerId="Windows Live" clId="Web-{C04CF4B0-1715-4803-9980-0D5C0FD8E6FB}" dt="2021-04-16T16:31:09.198" v="11"/>
        <pc:sldMkLst>
          <pc:docMk/>
          <pc:sldMk cId="0" sldId="261"/>
        </pc:sldMkLst>
      </pc:sldChg>
      <pc:sldChg chg="del">
        <pc:chgData name="Naresh R" userId="e5400d3e0429c791" providerId="Windows Live" clId="Web-{C04CF4B0-1715-4803-9980-0D5C0FD8E6FB}" dt="2021-04-16T16:31:14.573" v="12"/>
        <pc:sldMkLst>
          <pc:docMk/>
          <pc:sldMk cId="0" sldId="262"/>
        </pc:sldMkLst>
      </pc:sldChg>
      <pc:sldChg chg="modSp">
        <pc:chgData name="Naresh R" userId="e5400d3e0429c791" providerId="Windows Live" clId="Web-{C04CF4B0-1715-4803-9980-0D5C0FD8E6FB}" dt="2021-04-16T16:31:55.855" v="14" actId="20577"/>
        <pc:sldMkLst>
          <pc:docMk/>
          <pc:sldMk cId="0" sldId="263"/>
        </pc:sldMkLst>
        <pc:spChg chg="mod">
          <ac:chgData name="Naresh R" userId="e5400d3e0429c791" providerId="Windows Live" clId="Web-{C04CF4B0-1715-4803-9980-0D5C0FD8E6FB}" dt="2021-04-16T16:31:55.855" v="14" actId="20577"/>
          <ac:spMkLst>
            <pc:docMk/>
            <pc:sldMk cId="0" sldId="263"/>
            <ac:spMk id="2" creationId="{00000000-0000-0000-0000-000000000000}"/>
          </ac:spMkLst>
        </pc:spChg>
      </pc:sldChg>
      <pc:sldChg chg="modSp">
        <pc:chgData name="Naresh R" userId="e5400d3e0429c791" providerId="Windows Live" clId="Web-{C04CF4B0-1715-4803-9980-0D5C0FD8E6FB}" dt="2021-04-16T16:32:56.232" v="18" actId="1076"/>
        <pc:sldMkLst>
          <pc:docMk/>
          <pc:sldMk cId="0" sldId="264"/>
        </pc:sldMkLst>
        <pc:spChg chg="mod">
          <ac:chgData name="Naresh R" userId="e5400d3e0429c791" providerId="Windows Live" clId="Web-{C04CF4B0-1715-4803-9980-0D5C0FD8E6FB}" dt="2021-04-16T16:32:33.716" v="15" actId="14100"/>
          <ac:spMkLst>
            <pc:docMk/>
            <pc:sldMk cId="0" sldId="264"/>
            <ac:spMk id="4" creationId="{00000000-0000-0000-0000-000000000000}"/>
          </ac:spMkLst>
        </pc:spChg>
        <pc:spChg chg="mod">
          <ac:chgData name="Naresh R" userId="e5400d3e0429c791" providerId="Windows Live" clId="Web-{C04CF4B0-1715-4803-9980-0D5C0FD8E6FB}" dt="2021-04-16T16:32:43.997" v="17" actId="1076"/>
          <ac:spMkLst>
            <pc:docMk/>
            <pc:sldMk cId="0" sldId="264"/>
            <ac:spMk id="9" creationId="{00000000-0000-0000-0000-000000000000}"/>
          </ac:spMkLst>
        </pc:spChg>
        <pc:grpChg chg="mod">
          <ac:chgData name="Naresh R" userId="e5400d3e0429c791" providerId="Windows Live" clId="Web-{C04CF4B0-1715-4803-9980-0D5C0FD8E6FB}" dt="2021-04-16T16:32:56.232" v="18" actId="1076"/>
          <ac:grpSpMkLst>
            <pc:docMk/>
            <pc:sldMk cId="0" sldId="264"/>
            <ac:grpSpMk id="5" creationId="{00000000-0000-0000-0000-000000000000}"/>
          </ac:grpSpMkLst>
        </pc:grpChg>
      </pc:sldChg>
      <pc:sldChg chg="modSp">
        <pc:chgData name="Naresh R" userId="e5400d3e0429c791" providerId="Windows Live" clId="Web-{C04CF4B0-1715-4803-9980-0D5C0FD8E6FB}" dt="2021-04-16T16:33:44.123" v="19" actId="1076"/>
        <pc:sldMkLst>
          <pc:docMk/>
          <pc:sldMk cId="0" sldId="271"/>
        </pc:sldMkLst>
        <pc:spChg chg="mod">
          <ac:chgData name="Naresh R" userId="e5400d3e0429c791" providerId="Windows Live" clId="Web-{C04CF4B0-1715-4803-9980-0D5C0FD8E6FB}" dt="2021-04-16T16:33:44.123" v="19" actId="1076"/>
          <ac:spMkLst>
            <pc:docMk/>
            <pc:sldMk cId="0" sldId="271"/>
            <ac:spMk id="9" creationId="{00000000-0000-0000-0000-000000000000}"/>
          </ac:spMkLst>
        </pc:spChg>
      </pc:sldChg>
      <pc:sldChg chg="del">
        <pc:chgData name="Naresh R" userId="e5400d3e0429c791" providerId="Windows Live" clId="Web-{C04CF4B0-1715-4803-9980-0D5C0FD8E6FB}" dt="2021-04-16T16:33:55.389" v="20"/>
        <pc:sldMkLst>
          <pc:docMk/>
          <pc:sldMk cId="0" sldId="272"/>
        </pc:sldMkLst>
      </pc:sldChg>
      <pc:sldChg chg="del">
        <pc:chgData name="Naresh R" userId="e5400d3e0429c791" providerId="Windows Live" clId="Web-{C04CF4B0-1715-4803-9980-0D5C0FD8E6FB}" dt="2021-04-16T16:34:53.250" v="21"/>
        <pc:sldMkLst>
          <pc:docMk/>
          <pc:sldMk cId="0" sldId="277"/>
        </pc:sldMkLst>
      </pc:sldChg>
      <pc:sldChg chg="del">
        <pc:chgData name="Naresh R" userId="e5400d3e0429c791" providerId="Windows Live" clId="Web-{C04CF4B0-1715-4803-9980-0D5C0FD8E6FB}" dt="2021-04-16T16:34:58.750" v="22"/>
        <pc:sldMkLst>
          <pc:docMk/>
          <pc:sldMk cId="0" sldId="278"/>
        </pc:sldMkLst>
      </pc:sldChg>
      <pc:sldChg chg="del">
        <pc:chgData name="Naresh R" userId="e5400d3e0429c791" providerId="Windows Live" clId="Web-{C04CF4B0-1715-4803-9980-0D5C0FD8E6FB}" dt="2021-04-16T16:35:00.844" v="23"/>
        <pc:sldMkLst>
          <pc:docMk/>
          <pc:sldMk cId="0" sldId="279"/>
        </pc:sldMkLst>
      </pc:sldChg>
    </pc:docChg>
  </pc:docChgLst>
</pc:chgInfo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rgbClr val="262626"/>
                </a:solidFill>
                <a:latin typeface="Gothic Uralic"/>
                <a:cs typeface="Gothic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rgbClr val="262626"/>
                </a:solidFill>
                <a:latin typeface="Gothic Uralic"/>
                <a:cs typeface="Gothic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rgbClr val="262626"/>
                </a:solidFill>
                <a:latin typeface="Gothic Uralic"/>
                <a:cs typeface="Gothic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6690359" y="1248155"/>
            <a:ext cx="3172968" cy="52760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90500" y="1248155"/>
            <a:ext cx="9677400" cy="527608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07847" y="1367027"/>
            <a:ext cx="9444355" cy="5039995"/>
          </a:xfrm>
          <a:custGeom>
            <a:avLst/>
            <a:gdLst/>
            <a:ahLst/>
            <a:cxnLst/>
            <a:rect l="l" t="t" r="r" b="b"/>
            <a:pathLst>
              <a:path w="9444355" h="5039995">
                <a:moveTo>
                  <a:pt x="0" y="0"/>
                </a:moveTo>
                <a:lnTo>
                  <a:pt x="9444228" y="0"/>
                </a:lnTo>
                <a:lnTo>
                  <a:pt x="9444228" y="5039868"/>
                </a:lnTo>
                <a:lnTo>
                  <a:pt x="0" y="5039868"/>
                </a:lnTo>
                <a:lnTo>
                  <a:pt x="0" y="0"/>
                </a:lnTo>
                <a:close/>
              </a:path>
            </a:pathLst>
          </a:custGeom>
          <a:ln w="4572">
            <a:solidFill>
              <a:srgbClr val="2626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17490" y="3398142"/>
            <a:ext cx="6023418" cy="8813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00" b="0" i="0">
                <a:solidFill>
                  <a:srgbClr val="262626"/>
                </a:solidFill>
                <a:latin typeface="Gothic Uralic"/>
                <a:cs typeface="Gothic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5538" y="2788157"/>
            <a:ext cx="8314690" cy="26809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uxvmimages.com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uxvmimages.com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1720214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A</a:t>
            </a:r>
            <a:r>
              <a:rPr sz="3300" spc="-15" dirty="0"/>
              <a:t>g</a:t>
            </a:r>
            <a:r>
              <a:rPr sz="3300" spc="-5" dirty="0"/>
              <a:t>en</a:t>
            </a:r>
            <a:r>
              <a:rPr sz="3300" spc="15" dirty="0"/>
              <a:t>d</a:t>
            </a:r>
            <a:r>
              <a:rPr sz="3300" dirty="0"/>
              <a:t>a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4385" y="2817396"/>
            <a:ext cx="3937635" cy="2302553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Introduction to Operating</a:t>
            </a:r>
            <a:r>
              <a:rPr sz="1200" spc="-15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Systems</a:t>
            </a:r>
            <a:endParaRPr lang="en-US" sz="1200" dirty="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Linux Introduction)</a:t>
            </a:r>
            <a:endParaRPr sz="1200" dirty="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4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Open-Source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Distributions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File</a:t>
            </a:r>
            <a:r>
              <a:rPr sz="1200" spc="-55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Systems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Kernel – important parts </a:t>
            </a:r>
            <a:r>
              <a:rPr sz="1200" spc="10" dirty="0">
                <a:latin typeface="Gothic Uralic"/>
                <a:cs typeface="Gothic Uralic"/>
              </a:rPr>
              <a:t>of </a:t>
            </a:r>
            <a:r>
              <a:rPr sz="1200" spc="20" dirty="0">
                <a:latin typeface="Gothic Uralic"/>
                <a:cs typeface="Gothic Uralic"/>
              </a:rPr>
              <a:t>the</a:t>
            </a:r>
            <a:r>
              <a:rPr sz="1200" spc="-25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kernel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Linux </a:t>
            </a:r>
            <a:r>
              <a:rPr sz="1200" spc="10" dirty="0">
                <a:latin typeface="Gothic Uralic"/>
                <a:cs typeface="Gothic Uralic"/>
              </a:rPr>
              <a:t>Vs</a:t>
            </a:r>
            <a:r>
              <a:rPr sz="1200" spc="15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Windows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4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Virtualization </a:t>
            </a:r>
            <a:r>
              <a:rPr sz="1200" spc="15" dirty="0">
                <a:latin typeface="Gothic Uralic"/>
                <a:cs typeface="Gothic Uralic"/>
              </a:rPr>
              <a:t>–</a:t>
            </a:r>
            <a:r>
              <a:rPr sz="1200" spc="20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why?</a:t>
            </a:r>
            <a:endParaRPr sz="120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405701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Distributions</a:t>
            </a:r>
            <a:r>
              <a:rPr sz="3300" spc="-65" dirty="0"/>
              <a:t> </a:t>
            </a:r>
            <a:r>
              <a:rPr sz="3300" spc="-5" dirty="0"/>
              <a:t>(distros)</a:t>
            </a:r>
            <a:endParaRPr sz="3300"/>
          </a:p>
        </p:txBody>
      </p:sp>
      <p:grpSp>
        <p:nvGrpSpPr>
          <p:cNvPr id="3" name="object 3"/>
          <p:cNvGrpSpPr/>
          <p:nvPr/>
        </p:nvGrpSpPr>
        <p:grpSpPr>
          <a:xfrm>
            <a:off x="880872" y="1614011"/>
            <a:ext cx="8730996" cy="4571904"/>
            <a:chOff x="880872" y="1614011"/>
            <a:chExt cx="8730996" cy="4571904"/>
          </a:xfrm>
        </p:grpSpPr>
        <p:sp>
          <p:nvSpPr>
            <p:cNvPr id="4" name="object 4"/>
            <p:cNvSpPr/>
            <p:nvPr/>
          </p:nvSpPr>
          <p:spPr>
            <a:xfrm>
              <a:off x="880872" y="2519172"/>
              <a:ext cx="4620768" cy="80162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80872" y="3442715"/>
              <a:ext cx="8730996" cy="86258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80872" y="4364736"/>
              <a:ext cx="8730996" cy="80162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80872" y="5227319"/>
              <a:ext cx="8730996" cy="958596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623560" y="2519172"/>
              <a:ext cx="3988307" cy="801624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8418576" y="1614011"/>
              <a:ext cx="1193292" cy="623315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218757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10" dirty="0"/>
              <a:t>File</a:t>
            </a:r>
            <a:r>
              <a:rPr sz="3300" spc="-60" dirty="0"/>
              <a:t> </a:t>
            </a:r>
            <a:r>
              <a:rPr sz="3300" spc="-5" dirty="0"/>
              <a:t>System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4385" y="2817396"/>
            <a:ext cx="6718934" cy="1421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1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Linux treats everything as </a:t>
            </a:r>
            <a:r>
              <a:rPr sz="1200" spc="20" dirty="0">
                <a:latin typeface="Gothic Uralic"/>
                <a:cs typeface="Gothic Uralic"/>
              </a:rPr>
              <a:t>a</a:t>
            </a:r>
            <a:r>
              <a:rPr sz="1200" spc="-35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file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Every operating system stores </a:t>
            </a:r>
            <a:r>
              <a:rPr sz="1200" spc="20" dirty="0">
                <a:latin typeface="Gothic Uralic"/>
                <a:cs typeface="Gothic Uralic"/>
              </a:rPr>
              <a:t>data </a:t>
            </a:r>
            <a:r>
              <a:rPr sz="1200" spc="15" dirty="0">
                <a:latin typeface="Gothic Uralic"/>
                <a:cs typeface="Gothic Uralic"/>
              </a:rPr>
              <a:t>on </a:t>
            </a:r>
            <a:r>
              <a:rPr sz="1200" spc="10" dirty="0">
                <a:latin typeface="Gothic Uralic"/>
                <a:cs typeface="Gothic Uralic"/>
              </a:rPr>
              <a:t>Disk Drives </a:t>
            </a:r>
            <a:r>
              <a:rPr sz="1200" spc="15" dirty="0">
                <a:latin typeface="Gothic Uralic"/>
                <a:cs typeface="Gothic Uralic"/>
              </a:rPr>
              <a:t>using structures </a:t>
            </a:r>
            <a:r>
              <a:rPr sz="1200" spc="20" dirty="0">
                <a:latin typeface="Gothic Uralic"/>
                <a:cs typeface="Gothic Uralic"/>
              </a:rPr>
              <a:t>called a </a:t>
            </a:r>
            <a:r>
              <a:rPr sz="1200" spc="10" dirty="0">
                <a:latin typeface="Gothic Uralic"/>
                <a:cs typeface="Gothic Uralic"/>
              </a:rPr>
              <a:t>file</a:t>
            </a:r>
            <a:r>
              <a:rPr sz="1200" spc="-20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system.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20" dirty="0">
                <a:latin typeface="Gothic Uralic"/>
                <a:cs typeface="Gothic Uralic"/>
              </a:rPr>
              <a:t>The </a:t>
            </a:r>
            <a:r>
              <a:rPr sz="1200" spc="10" dirty="0">
                <a:latin typeface="Gothic Uralic"/>
                <a:cs typeface="Gothic Uralic"/>
              </a:rPr>
              <a:t>file </a:t>
            </a:r>
            <a:r>
              <a:rPr sz="1200" spc="15" dirty="0">
                <a:latin typeface="Gothic Uralic"/>
                <a:cs typeface="Gothic Uralic"/>
              </a:rPr>
              <a:t>system </a:t>
            </a:r>
            <a:r>
              <a:rPr sz="1200" spc="10" dirty="0">
                <a:latin typeface="Gothic Uralic"/>
                <a:cs typeface="Gothic Uralic"/>
              </a:rPr>
              <a:t>consists of files, directories </a:t>
            </a:r>
            <a:r>
              <a:rPr sz="1200" spc="20" dirty="0">
                <a:latin typeface="Gothic Uralic"/>
                <a:cs typeface="Gothic Uralic"/>
              </a:rPr>
              <a:t>and </a:t>
            </a:r>
            <a:r>
              <a:rPr sz="1200" spc="10" dirty="0">
                <a:latin typeface="Gothic Uralic"/>
                <a:cs typeface="Gothic Uralic"/>
              </a:rPr>
              <a:t>info </a:t>
            </a:r>
            <a:r>
              <a:rPr sz="1200" spc="25" dirty="0">
                <a:latin typeface="Gothic Uralic"/>
                <a:cs typeface="Gothic Uralic"/>
              </a:rPr>
              <a:t>needed </a:t>
            </a:r>
            <a:r>
              <a:rPr sz="1200" spc="20" dirty="0">
                <a:latin typeface="Gothic Uralic"/>
                <a:cs typeface="Gothic Uralic"/>
              </a:rPr>
              <a:t>to </a:t>
            </a:r>
            <a:r>
              <a:rPr sz="1200" spc="15" dirty="0">
                <a:latin typeface="Gothic Uralic"/>
                <a:cs typeface="Gothic Uralic"/>
              </a:rPr>
              <a:t>access </a:t>
            </a:r>
            <a:r>
              <a:rPr sz="1200" spc="20" dirty="0">
                <a:latin typeface="Gothic Uralic"/>
                <a:cs typeface="Gothic Uralic"/>
              </a:rPr>
              <a:t>and </a:t>
            </a:r>
            <a:r>
              <a:rPr sz="1200" spc="15" dirty="0">
                <a:latin typeface="Gothic Uralic"/>
                <a:cs typeface="Gothic Uralic"/>
              </a:rPr>
              <a:t>locate</a:t>
            </a:r>
            <a:r>
              <a:rPr sz="1200" spc="80" dirty="0">
                <a:latin typeface="Gothic Uralic"/>
                <a:cs typeface="Gothic Uralic"/>
              </a:rPr>
              <a:t> </a:t>
            </a:r>
            <a:r>
              <a:rPr sz="1200" spc="25" dirty="0">
                <a:latin typeface="Gothic Uralic"/>
                <a:cs typeface="Gothic Uralic"/>
              </a:rPr>
              <a:t>them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Different </a:t>
            </a:r>
            <a:r>
              <a:rPr sz="1200" spc="15" dirty="0">
                <a:latin typeface="Gothic Uralic"/>
                <a:cs typeface="Gothic Uralic"/>
              </a:rPr>
              <a:t>types </a:t>
            </a:r>
            <a:r>
              <a:rPr sz="1200" spc="10" dirty="0">
                <a:latin typeface="Gothic Uralic"/>
                <a:cs typeface="Gothic Uralic"/>
              </a:rPr>
              <a:t>of file </a:t>
            </a:r>
            <a:r>
              <a:rPr sz="1200" spc="20" dirty="0">
                <a:latin typeface="Gothic Uralic"/>
                <a:cs typeface="Gothic Uralic"/>
              </a:rPr>
              <a:t>systems </a:t>
            </a:r>
            <a:r>
              <a:rPr sz="1200" spc="5" dirty="0">
                <a:latin typeface="Gothic Uralic"/>
                <a:cs typeface="Gothic Uralic"/>
              </a:rPr>
              <a:t>: </a:t>
            </a:r>
            <a:r>
              <a:rPr sz="1200" spc="15" dirty="0">
                <a:latin typeface="Gothic Uralic"/>
                <a:cs typeface="Gothic Uralic"/>
              </a:rPr>
              <a:t>EXT2, EXT3, XFS, </a:t>
            </a:r>
            <a:r>
              <a:rPr sz="1200" spc="10" dirty="0">
                <a:latin typeface="Gothic Uralic"/>
                <a:cs typeface="Gothic Uralic"/>
              </a:rPr>
              <a:t>windows: </a:t>
            </a:r>
            <a:r>
              <a:rPr sz="1200" spc="15" dirty="0">
                <a:latin typeface="Gothic Uralic"/>
                <a:cs typeface="Gothic Uralic"/>
              </a:rPr>
              <a:t>NTFS,</a:t>
            </a:r>
            <a:r>
              <a:rPr sz="1200" spc="10" dirty="0">
                <a:latin typeface="Gothic Uralic"/>
                <a:cs typeface="Gothic Uralic"/>
              </a:rPr>
              <a:t> </a:t>
            </a:r>
            <a:r>
              <a:rPr sz="1200" spc="20" dirty="0">
                <a:latin typeface="Gothic Uralic"/>
                <a:cs typeface="Gothic Uralic"/>
              </a:rPr>
              <a:t>FAT32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4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Linux </a:t>
            </a:r>
            <a:r>
              <a:rPr sz="1200" spc="10" dirty="0">
                <a:latin typeface="Gothic Uralic"/>
                <a:cs typeface="Gothic Uralic"/>
              </a:rPr>
              <a:t>file </a:t>
            </a:r>
            <a:r>
              <a:rPr sz="1200" spc="15" dirty="0">
                <a:latin typeface="Gothic Uralic"/>
                <a:cs typeface="Gothic Uralic"/>
              </a:rPr>
              <a:t>system stores </a:t>
            </a:r>
            <a:r>
              <a:rPr sz="1200" spc="10" dirty="0">
                <a:latin typeface="Gothic Uralic"/>
                <a:cs typeface="Gothic Uralic"/>
              </a:rPr>
              <a:t>info in </a:t>
            </a:r>
            <a:r>
              <a:rPr sz="1200" spc="15" dirty="0">
                <a:latin typeface="Gothic Uralic"/>
                <a:cs typeface="Gothic Uralic"/>
              </a:rPr>
              <a:t>hierarchy </a:t>
            </a:r>
            <a:r>
              <a:rPr sz="1200" spc="10" dirty="0">
                <a:latin typeface="Gothic Uralic"/>
                <a:cs typeface="Gothic Uralic"/>
              </a:rPr>
              <a:t>of directories </a:t>
            </a:r>
            <a:r>
              <a:rPr sz="1200" spc="20" dirty="0">
                <a:latin typeface="Gothic Uralic"/>
                <a:cs typeface="Gothic Uralic"/>
              </a:rPr>
              <a:t>and</a:t>
            </a:r>
            <a:r>
              <a:rPr sz="1200" spc="30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files</a:t>
            </a:r>
            <a:endParaRPr sz="1200">
              <a:latin typeface="Gothic Uralic"/>
              <a:cs typeface="Gothic Uralic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6300" y="4186428"/>
            <a:ext cx="8026908" cy="22372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0500" y="1248155"/>
            <a:ext cx="9677400" cy="5276215"/>
            <a:chOff x="190500" y="1248155"/>
            <a:chExt cx="9677400" cy="5276215"/>
          </a:xfrm>
        </p:grpSpPr>
        <p:sp>
          <p:nvSpPr>
            <p:cNvPr id="3" name="object 3"/>
            <p:cNvSpPr/>
            <p:nvPr/>
          </p:nvSpPr>
          <p:spPr>
            <a:xfrm>
              <a:off x="190500" y="1248155"/>
              <a:ext cx="9677400" cy="527608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07847" y="1367027"/>
              <a:ext cx="9444355" cy="5039995"/>
            </a:xfrm>
            <a:custGeom>
              <a:avLst/>
              <a:gdLst/>
              <a:ahLst/>
              <a:cxnLst/>
              <a:rect l="l" t="t" r="r" b="b"/>
              <a:pathLst>
                <a:path w="9444355" h="5039995">
                  <a:moveTo>
                    <a:pt x="0" y="0"/>
                  </a:moveTo>
                  <a:lnTo>
                    <a:pt x="9444228" y="0"/>
                  </a:lnTo>
                  <a:lnTo>
                    <a:pt x="9444228" y="5039868"/>
                  </a:lnTo>
                  <a:lnTo>
                    <a:pt x="0" y="5039868"/>
                  </a:lnTo>
                  <a:lnTo>
                    <a:pt x="0" y="0"/>
                  </a:lnTo>
                  <a:close/>
                </a:path>
              </a:pathLst>
            </a:custGeom>
            <a:ln w="4572">
              <a:solidFill>
                <a:srgbClr val="26262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496277" y="1553901"/>
            <a:ext cx="7012305" cy="4552315"/>
          </a:xfrm>
          <a:prstGeom prst="rect">
            <a:avLst/>
          </a:prstGeom>
        </p:spPr>
        <p:txBody>
          <a:bodyPr vert="horz" wrap="square" lIns="0" tIns="115570" rIns="0" bIns="0" rtlCol="0">
            <a:spAutoFit/>
          </a:bodyPr>
          <a:lstStyle/>
          <a:p>
            <a:pPr marL="248920" indent="-236854">
              <a:lnSpc>
                <a:spcPct val="100000"/>
              </a:lnSpc>
              <a:spcBef>
                <a:spcPts val="910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/boot : </a:t>
            </a:r>
            <a:r>
              <a:rPr sz="1300" spc="10" dirty="0">
                <a:latin typeface="Gothic Uralic"/>
                <a:cs typeface="Gothic Uralic"/>
              </a:rPr>
              <a:t>contains </a:t>
            </a:r>
            <a:r>
              <a:rPr sz="1300" spc="15" dirty="0">
                <a:latin typeface="Gothic Uralic"/>
                <a:cs typeface="Gothic Uralic"/>
              </a:rPr>
              <a:t>file </a:t>
            </a:r>
            <a:r>
              <a:rPr sz="1300" dirty="0">
                <a:latin typeface="Gothic Uralic"/>
                <a:cs typeface="Gothic Uralic"/>
              </a:rPr>
              <a:t>that </a:t>
            </a:r>
            <a:r>
              <a:rPr sz="1300" spc="20" dirty="0">
                <a:latin typeface="Gothic Uralic"/>
                <a:cs typeface="Gothic Uralic"/>
              </a:rPr>
              <a:t>is </a:t>
            </a:r>
            <a:r>
              <a:rPr sz="1300" spc="5" dirty="0">
                <a:latin typeface="Gothic Uralic"/>
                <a:cs typeface="Gothic Uralic"/>
              </a:rPr>
              <a:t>used by the boot loader</a:t>
            </a:r>
            <a:r>
              <a:rPr sz="1300" spc="-160" dirty="0">
                <a:latin typeface="Gothic Uralic"/>
                <a:cs typeface="Gothic Uralic"/>
              </a:rPr>
              <a:t> </a:t>
            </a:r>
            <a:r>
              <a:rPr sz="1300" dirty="0">
                <a:latin typeface="Gothic Uralic"/>
                <a:cs typeface="Gothic Uralic"/>
              </a:rPr>
              <a:t>(grub.cfg)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/root : root user </a:t>
            </a:r>
            <a:r>
              <a:rPr sz="1300" spc="10" dirty="0">
                <a:latin typeface="Gothic Uralic"/>
                <a:cs typeface="Gothic Uralic"/>
              </a:rPr>
              <a:t>home </a:t>
            </a:r>
            <a:r>
              <a:rPr sz="1300" spc="5" dirty="0">
                <a:latin typeface="Gothic Uralic"/>
                <a:cs typeface="Gothic Uralic"/>
              </a:rPr>
              <a:t>directory. </a:t>
            </a:r>
            <a:r>
              <a:rPr sz="1300" spc="15" dirty="0">
                <a:latin typeface="Gothic Uralic"/>
                <a:cs typeface="Gothic Uralic"/>
              </a:rPr>
              <a:t>It’s </a:t>
            </a:r>
            <a:r>
              <a:rPr sz="1300" spc="5" dirty="0">
                <a:latin typeface="Gothic Uralic"/>
                <a:cs typeface="Gothic Uralic"/>
              </a:rPr>
              <a:t>not the </a:t>
            </a:r>
            <a:r>
              <a:rPr sz="1300" spc="10" dirty="0">
                <a:latin typeface="Gothic Uralic"/>
                <a:cs typeface="Gothic Uralic"/>
              </a:rPr>
              <a:t>same </a:t>
            </a:r>
            <a:r>
              <a:rPr sz="1300" spc="5" dirty="0">
                <a:latin typeface="Gothic Uralic"/>
                <a:cs typeface="Gothic Uralic"/>
              </a:rPr>
              <a:t>as</a:t>
            </a:r>
            <a:r>
              <a:rPr sz="1300" spc="-125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/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/dev : System</a:t>
            </a:r>
            <a:r>
              <a:rPr sz="1300" spc="10" dirty="0">
                <a:latin typeface="Gothic Uralic"/>
                <a:cs typeface="Gothic Uralic"/>
              </a:rPr>
              <a:t> Devices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/etc : </a:t>
            </a:r>
            <a:r>
              <a:rPr sz="1300" spc="10" dirty="0">
                <a:latin typeface="Gothic Uralic"/>
                <a:cs typeface="Gothic Uralic"/>
              </a:rPr>
              <a:t>Configuration</a:t>
            </a:r>
            <a:r>
              <a:rPr sz="1300" spc="-50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files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10" dirty="0">
                <a:latin typeface="Gothic Uralic"/>
                <a:cs typeface="Gothic Uralic"/>
              </a:rPr>
              <a:t>/bin: Everyday </a:t>
            </a:r>
            <a:r>
              <a:rPr sz="1300" spc="5" dirty="0">
                <a:latin typeface="Gothic Uralic"/>
                <a:cs typeface="Gothic Uralic"/>
              </a:rPr>
              <a:t>user</a:t>
            </a:r>
            <a:r>
              <a:rPr sz="1300" spc="-35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commands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10" dirty="0">
                <a:latin typeface="Gothic Uralic"/>
                <a:cs typeface="Gothic Uralic"/>
              </a:rPr>
              <a:t>/sbin: </a:t>
            </a:r>
            <a:r>
              <a:rPr sz="1300" spc="5" dirty="0">
                <a:latin typeface="Gothic Uralic"/>
                <a:cs typeface="Gothic Uralic"/>
              </a:rPr>
              <a:t>System </a:t>
            </a:r>
            <a:r>
              <a:rPr sz="1300" spc="10" dirty="0">
                <a:latin typeface="Gothic Uralic"/>
                <a:cs typeface="Gothic Uralic"/>
              </a:rPr>
              <a:t>or file </a:t>
            </a:r>
            <a:r>
              <a:rPr sz="1300" spc="5" dirty="0">
                <a:latin typeface="Gothic Uralic"/>
                <a:cs typeface="Gothic Uralic"/>
              </a:rPr>
              <a:t>system</a:t>
            </a:r>
            <a:r>
              <a:rPr sz="1300" spc="-114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commands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/opt: </a:t>
            </a:r>
            <a:r>
              <a:rPr sz="1300" spc="10" dirty="0">
                <a:latin typeface="Gothic Uralic"/>
                <a:cs typeface="Gothic Uralic"/>
              </a:rPr>
              <a:t>Optional add on</a:t>
            </a:r>
            <a:r>
              <a:rPr sz="1300" spc="-95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apps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/proc: </a:t>
            </a:r>
            <a:r>
              <a:rPr sz="1300" spc="15" dirty="0">
                <a:latin typeface="Gothic Uralic"/>
                <a:cs typeface="Gothic Uralic"/>
              </a:rPr>
              <a:t>Running </a:t>
            </a:r>
            <a:r>
              <a:rPr sz="1300" spc="5" dirty="0">
                <a:latin typeface="Gothic Uralic"/>
                <a:cs typeface="Gothic Uralic"/>
              </a:rPr>
              <a:t>processes (only </a:t>
            </a:r>
            <a:r>
              <a:rPr sz="1300" spc="10" dirty="0">
                <a:latin typeface="Gothic Uralic"/>
                <a:cs typeface="Gothic Uralic"/>
              </a:rPr>
              <a:t>exist </a:t>
            </a:r>
            <a:r>
              <a:rPr sz="1300" spc="25" dirty="0">
                <a:latin typeface="Gothic Uralic"/>
                <a:cs typeface="Gothic Uralic"/>
              </a:rPr>
              <a:t>in</a:t>
            </a:r>
            <a:r>
              <a:rPr sz="1300" spc="-130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memory)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10" dirty="0">
                <a:latin typeface="Gothic Uralic"/>
                <a:cs typeface="Gothic Uralic"/>
              </a:rPr>
              <a:t>/lib: </a:t>
            </a:r>
            <a:r>
              <a:rPr sz="1300" spc="15" dirty="0">
                <a:latin typeface="Gothic Uralic"/>
                <a:cs typeface="Gothic Uralic"/>
              </a:rPr>
              <a:t>C </a:t>
            </a:r>
            <a:r>
              <a:rPr sz="1300" spc="10" dirty="0">
                <a:latin typeface="Gothic Uralic"/>
                <a:cs typeface="Gothic Uralic"/>
              </a:rPr>
              <a:t>program library </a:t>
            </a:r>
            <a:r>
              <a:rPr sz="1300" spc="15" dirty="0">
                <a:latin typeface="Gothic Uralic"/>
                <a:cs typeface="Gothic Uralic"/>
              </a:rPr>
              <a:t>files </a:t>
            </a:r>
            <a:r>
              <a:rPr sz="1300" spc="5" dirty="0">
                <a:latin typeface="Gothic Uralic"/>
                <a:cs typeface="Gothic Uralic"/>
              </a:rPr>
              <a:t>needed by</a:t>
            </a:r>
            <a:r>
              <a:rPr sz="1300" spc="-170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commands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/tmp: directory for temporary</a:t>
            </a:r>
            <a:r>
              <a:rPr sz="1300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files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/home: directory for</a:t>
            </a:r>
            <a:r>
              <a:rPr sz="1300" spc="-10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user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/var: system</a:t>
            </a:r>
            <a:r>
              <a:rPr sz="1300" spc="-15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logs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dirty="0">
                <a:latin typeface="Gothic Uralic"/>
                <a:cs typeface="Gothic Uralic"/>
              </a:rPr>
              <a:t>/run: </a:t>
            </a:r>
            <a:r>
              <a:rPr sz="1300" spc="5" dirty="0">
                <a:latin typeface="Gothic Uralic"/>
                <a:cs typeface="Gothic Uralic"/>
              </a:rPr>
              <a:t>System daemons that run/ start </a:t>
            </a:r>
            <a:r>
              <a:rPr sz="1300" spc="10" dirty="0">
                <a:latin typeface="Gothic Uralic"/>
                <a:cs typeface="Gothic Uralic"/>
              </a:rPr>
              <a:t>very </a:t>
            </a:r>
            <a:r>
              <a:rPr sz="1300" spc="5" dirty="0">
                <a:latin typeface="Gothic Uralic"/>
                <a:cs typeface="Gothic Uralic"/>
              </a:rPr>
              <a:t>early to store tmp </a:t>
            </a:r>
            <a:r>
              <a:rPr sz="1300" spc="10" dirty="0">
                <a:latin typeface="Gothic Uralic"/>
                <a:cs typeface="Gothic Uralic"/>
              </a:rPr>
              <a:t>runtime files </a:t>
            </a:r>
            <a:r>
              <a:rPr sz="1300" spc="15" dirty="0">
                <a:latin typeface="Gothic Uralic"/>
                <a:cs typeface="Gothic Uralic"/>
              </a:rPr>
              <a:t>like </a:t>
            </a:r>
            <a:r>
              <a:rPr sz="1300" spc="20" dirty="0">
                <a:latin typeface="Gothic Uralic"/>
                <a:cs typeface="Gothic Uralic"/>
              </a:rPr>
              <a:t>PID</a:t>
            </a:r>
            <a:r>
              <a:rPr sz="1300" spc="-120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files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5" dirty="0">
                <a:latin typeface="Gothic Uralic"/>
                <a:cs typeface="Gothic Uralic"/>
              </a:rPr>
              <a:t>/mnt : </a:t>
            </a:r>
            <a:r>
              <a:rPr sz="1300" dirty="0">
                <a:latin typeface="Gothic Uralic"/>
                <a:cs typeface="Gothic Uralic"/>
              </a:rPr>
              <a:t>to </a:t>
            </a:r>
            <a:r>
              <a:rPr sz="1300" spc="10" dirty="0">
                <a:latin typeface="Gothic Uralic"/>
                <a:cs typeface="Gothic Uralic"/>
              </a:rPr>
              <a:t>mount </a:t>
            </a:r>
            <a:r>
              <a:rPr sz="1300" spc="5" dirty="0">
                <a:latin typeface="Gothic Uralic"/>
                <a:cs typeface="Gothic Uralic"/>
              </a:rPr>
              <a:t>external </a:t>
            </a:r>
            <a:r>
              <a:rPr sz="1300" spc="10" dirty="0">
                <a:latin typeface="Gothic Uralic"/>
                <a:cs typeface="Gothic Uralic"/>
              </a:rPr>
              <a:t>file </a:t>
            </a:r>
            <a:r>
              <a:rPr sz="1300" spc="5" dirty="0">
                <a:latin typeface="Gothic Uralic"/>
                <a:cs typeface="Gothic Uralic"/>
              </a:rPr>
              <a:t>systems (Ex.</a:t>
            </a:r>
            <a:r>
              <a:rPr sz="1300" spc="-55" dirty="0">
                <a:latin typeface="Gothic Uralic"/>
                <a:cs typeface="Gothic Uralic"/>
              </a:rPr>
              <a:t> </a:t>
            </a:r>
            <a:r>
              <a:rPr sz="1300" spc="5" dirty="0">
                <a:latin typeface="Gothic Uralic"/>
                <a:cs typeface="Gothic Uralic"/>
              </a:rPr>
              <a:t>NFS)</a:t>
            </a:r>
            <a:endParaRPr sz="1300">
              <a:latin typeface="Gothic Uralic"/>
              <a:cs typeface="Gothic Uralic"/>
            </a:endParaRPr>
          </a:p>
          <a:p>
            <a:pPr marL="248920" indent="-236854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248285" algn="l"/>
                <a:tab pos="249554" algn="l"/>
              </a:tabLst>
            </a:pPr>
            <a:r>
              <a:rPr sz="1300" spc="10" dirty="0">
                <a:latin typeface="Gothic Uralic"/>
                <a:cs typeface="Gothic Uralic"/>
              </a:rPr>
              <a:t>/media: </a:t>
            </a:r>
            <a:r>
              <a:rPr sz="1300" spc="5" dirty="0">
                <a:latin typeface="Gothic Uralic"/>
                <a:cs typeface="Gothic Uralic"/>
              </a:rPr>
              <a:t>for </a:t>
            </a:r>
            <a:r>
              <a:rPr sz="1300" spc="15" dirty="0">
                <a:latin typeface="Gothic Uralic"/>
                <a:cs typeface="Gothic Uralic"/>
              </a:rPr>
              <a:t>CDROM</a:t>
            </a:r>
            <a:r>
              <a:rPr sz="1300" spc="-50" dirty="0">
                <a:latin typeface="Gothic Uralic"/>
                <a:cs typeface="Gothic Uralic"/>
              </a:rPr>
              <a:t> </a:t>
            </a:r>
            <a:r>
              <a:rPr sz="1300" spc="10" dirty="0">
                <a:latin typeface="Gothic Uralic"/>
                <a:cs typeface="Gothic Uralic"/>
              </a:rPr>
              <a:t>Mounts</a:t>
            </a:r>
            <a:endParaRPr sz="130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10756" y="1367027"/>
            <a:ext cx="2935605" cy="5039995"/>
          </a:xfrm>
          <a:prstGeom prst="rect">
            <a:avLst/>
          </a:prstGeom>
          <a:ln w="4571">
            <a:solidFill>
              <a:srgbClr val="3F3F3F"/>
            </a:solidFill>
          </a:ln>
        </p:spPr>
        <p:txBody>
          <a:bodyPr vert="horz" wrap="square" lIns="0" tIns="311785" rIns="0" bIns="0" rtlCol="0">
            <a:spAutoFit/>
          </a:bodyPr>
          <a:lstStyle/>
          <a:p>
            <a:pPr marL="243840" marR="393065">
              <a:lnSpc>
                <a:spcPts val="3170"/>
              </a:lnSpc>
              <a:spcBef>
                <a:spcPts val="2455"/>
              </a:spcBef>
            </a:pPr>
            <a:r>
              <a:rPr sz="2650" spc="-10" dirty="0">
                <a:latin typeface="Gothic Uralic"/>
                <a:cs typeface="Gothic Uralic"/>
              </a:rPr>
              <a:t>Kernel </a:t>
            </a:r>
            <a:r>
              <a:rPr sz="2650" spc="-5" dirty="0">
                <a:latin typeface="Gothic Uralic"/>
                <a:cs typeface="Gothic Uralic"/>
              </a:rPr>
              <a:t>:  </a:t>
            </a:r>
            <a:r>
              <a:rPr sz="2650" spc="-15" dirty="0">
                <a:latin typeface="Gothic Uralic"/>
                <a:cs typeface="Gothic Uralic"/>
              </a:rPr>
              <a:t>important  </a:t>
            </a:r>
            <a:r>
              <a:rPr sz="2650" spc="-10" dirty="0">
                <a:latin typeface="Gothic Uralic"/>
                <a:cs typeface="Gothic Uralic"/>
              </a:rPr>
              <a:t>parts </a:t>
            </a:r>
            <a:r>
              <a:rPr sz="2650" spc="-5" dirty="0">
                <a:latin typeface="Gothic Uralic"/>
                <a:cs typeface="Gothic Uralic"/>
              </a:rPr>
              <a:t>of</a:t>
            </a:r>
            <a:r>
              <a:rPr sz="2650" spc="-70" dirty="0">
                <a:latin typeface="Gothic Uralic"/>
                <a:cs typeface="Gothic Uralic"/>
              </a:rPr>
              <a:t> </a:t>
            </a:r>
            <a:r>
              <a:rPr sz="2650" spc="-10" dirty="0">
                <a:latin typeface="Gothic Uralic"/>
                <a:cs typeface="Gothic Uralic"/>
              </a:rPr>
              <a:t>kernel</a:t>
            </a:r>
            <a:endParaRPr sz="2650">
              <a:latin typeface="Gothic Uralic"/>
              <a:cs typeface="Gothic Uralic"/>
            </a:endParaRPr>
          </a:p>
          <a:p>
            <a:pPr marL="480059" indent="-236854">
              <a:lnSpc>
                <a:spcPct val="100000"/>
              </a:lnSpc>
              <a:spcBef>
                <a:spcPts val="1115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15" dirty="0">
                <a:latin typeface="Gothic Uralic"/>
                <a:cs typeface="Gothic Uralic"/>
              </a:rPr>
              <a:t>Process</a:t>
            </a:r>
            <a:r>
              <a:rPr sz="1450" spc="-8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Management</a:t>
            </a:r>
            <a:endParaRPr sz="1450">
              <a:latin typeface="Gothic Uralic"/>
              <a:cs typeface="Gothic Uralic"/>
            </a:endParaRPr>
          </a:p>
          <a:p>
            <a:pPr marL="480059" indent="-236854">
              <a:lnSpc>
                <a:spcPct val="100000"/>
              </a:lnSpc>
              <a:spcBef>
                <a:spcPts val="875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25" dirty="0">
                <a:latin typeface="Gothic Uralic"/>
                <a:cs typeface="Gothic Uralic"/>
              </a:rPr>
              <a:t>Memory</a:t>
            </a:r>
            <a:r>
              <a:rPr sz="1450" spc="-10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Management</a:t>
            </a:r>
            <a:endParaRPr sz="1450">
              <a:latin typeface="Gothic Uralic"/>
              <a:cs typeface="Gothic Uralic"/>
            </a:endParaRPr>
          </a:p>
          <a:p>
            <a:pPr marL="480059" marR="833119" indent="-236220">
              <a:lnSpc>
                <a:spcPct val="113100"/>
              </a:lnSpc>
              <a:spcBef>
                <a:spcPts val="650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20" dirty="0">
                <a:latin typeface="Gothic Uralic"/>
                <a:cs typeface="Gothic Uralic"/>
              </a:rPr>
              <a:t>Hardware</a:t>
            </a:r>
            <a:r>
              <a:rPr sz="1450" spc="-8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Device  </a:t>
            </a:r>
            <a:r>
              <a:rPr sz="1450" spc="15" dirty="0">
                <a:latin typeface="Gothic Uralic"/>
                <a:cs typeface="Gothic Uralic"/>
              </a:rPr>
              <a:t>Drivers</a:t>
            </a:r>
            <a:endParaRPr sz="1450">
              <a:latin typeface="Gothic Uralic"/>
              <a:cs typeface="Gothic Uralic"/>
            </a:endParaRPr>
          </a:p>
          <a:p>
            <a:pPr marL="480059" indent="-236854">
              <a:lnSpc>
                <a:spcPct val="100000"/>
              </a:lnSpc>
              <a:spcBef>
                <a:spcPts val="875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15" dirty="0">
                <a:latin typeface="Gothic Uralic"/>
                <a:cs typeface="Gothic Uralic"/>
              </a:rPr>
              <a:t>Filesystem</a:t>
            </a:r>
            <a:r>
              <a:rPr sz="1450" spc="-20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drivers</a:t>
            </a:r>
            <a:endParaRPr sz="1450">
              <a:latin typeface="Gothic Uralic"/>
              <a:cs typeface="Gothic Uralic"/>
            </a:endParaRPr>
          </a:p>
          <a:p>
            <a:pPr marL="480059" indent="-236854">
              <a:lnSpc>
                <a:spcPct val="100000"/>
              </a:lnSpc>
              <a:spcBef>
                <a:spcPts val="875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20" dirty="0">
                <a:latin typeface="Gothic Uralic"/>
                <a:cs typeface="Gothic Uralic"/>
              </a:rPr>
              <a:t>Network</a:t>
            </a:r>
            <a:r>
              <a:rPr sz="1450" spc="-1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Management</a:t>
            </a:r>
            <a:endParaRPr sz="1450">
              <a:latin typeface="Gothic Uralic"/>
              <a:cs typeface="Gothic Uralic"/>
            </a:endParaRPr>
          </a:p>
          <a:p>
            <a:pPr marL="480059" marR="464184" indent="-236220">
              <a:lnSpc>
                <a:spcPct val="112400"/>
              </a:lnSpc>
              <a:spcBef>
                <a:spcPts val="675"/>
              </a:spcBef>
              <a:buClr>
                <a:srgbClr val="262626"/>
              </a:buClr>
              <a:buFont typeface="Arial"/>
              <a:buChar char="•"/>
              <a:tabLst>
                <a:tab pos="479425" algn="l"/>
                <a:tab pos="480695" algn="l"/>
              </a:tabLst>
            </a:pPr>
            <a:r>
              <a:rPr sz="1450" spc="10" dirty="0">
                <a:latin typeface="Gothic Uralic"/>
                <a:cs typeface="Gothic Uralic"/>
              </a:rPr>
              <a:t>Various </a:t>
            </a:r>
            <a:r>
              <a:rPr sz="1450" spc="15" dirty="0">
                <a:latin typeface="Gothic Uralic"/>
                <a:cs typeface="Gothic Uralic"/>
              </a:rPr>
              <a:t>other bits</a:t>
            </a:r>
            <a:r>
              <a:rPr sz="1450" spc="-5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and  pieces</a:t>
            </a:r>
            <a:endParaRPr sz="1450">
              <a:latin typeface="Gothic Uralic"/>
              <a:cs typeface="Gothic Uralic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8861" y="1185672"/>
            <a:ext cx="6479540" cy="5530850"/>
            <a:chOff x="38861" y="1185672"/>
            <a:chExt cx="6479540" cy="5530850"/>
          </a:xfrm>
        </p:grpSpPr>
        <p:sp>
          <p:nvSpPr>
            <p:cNvPr id="4" name="object 4"/>
            <p:cNvSpPr/>
            <p:nvPr/>
          </p:nvSpPr>
          <p:spPr>
            <a:xfrm>
              <a:off x="228599" y="1185672"/>
              <a:ext cx="6289548" cy="553059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888235" y="5498592"/>
              <a:ext cx="360045" cy="309880"/>
            </a:xfrm>
            <a:custGeom>
              <a:avLst/>
              <a:gdLst/>
              <a:ahLst/>
              <a:cxnLst/>
              <a:rect l="l" t="t" r="r" b="b"/>
              <a:pathLst>
                <a:path w="360044" h="309879">
                  <a:moveTo>
                    <a:pt x="224028" y="309371"/>
                  </a:moveTo>
                  <a:lnTo>
                    <a:pt x="155448" y="190499"/>
                  </a:lnTo>
                  <a:lnTo>
                    <a:pt x="0" y="205739"/>
                  </a:lnTo>
                  <a:lnTo>
                    <a:pt x="140208" y="135635"/>
                  </a:lnTo>
                  <a:lnTo>
                    <a:pt x="135636" y="0"/>
                  </a:lnTo>
                  <a:lnTo>
                    <a:pt x="204216" y="117347"/>
                  </a:lnTo>
                  <a:lnTo>
                    <a:pt x="359664" y="103631"/>
                  </a:lnTo>
                  <a:lnTo>
                    <a:pt x="219456" y="172211"/>
                  </a:lnTo>
                  <a:lnTo>
                    <a:pt x="224028" y="309371"/>
                  </a:lnTo>
                  <a:close/>
                </a:path>
              </a:pathLst>
            </a:custGeom>
            <a:solidFill>
              <a:srgbClr val="EF3F2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888235" y="5498592"/>
              <a:ext cx="360045" cy="309880"/>
            </a:xfrm>
            <a:custGeom>
              <a:avLst/>
              <a:gdLst/>
              <a:ahLst/>
              <a:cxnLst/>
              <a:rect l="l" t="t" r="r" b="b"/>
              <a:pathLst>
                <a:path w="360044" h="309879">
                  <a:moveTo>
                    <a:pt x="0" y="205739"/>
                  </a:moveTo>
                  <a:lnTo>
                    <a:pt x="140208" y="135635"/>
                  </a:lnTo>
                  <a:lnTo>
                    <a:pt x="135636" y="0"/>
                  </a:lnTo>
                  <a:lnTo>
                    <a:pt x="204216" y="117347"/>
                  </a:lnTo>
                  <a:lnTo>
                    <a:pt x="359664" y="103631"/>
                  </a:lnTo>
                  <a:lnTo>
                    <a:pt x="219456" y="172211"/>
                  </a:lnTo>
                  <a:lnTo>
                    <a:pt x="224028" y="309371"/>
                  </a:lnTo>
                  <a:lnTo>
                    <a:pt x="155448" y="190499"/>
                  </a:lnTo>
                  <a:lnTo>
                    <a:pt x="0" y="205739"/>
                  </a:lnTo>
                  <a:close/>
                </a:path>
              </a:pathLst>
            </a:custGeom>
            <a:ln w="10668">
              <a:solidFill>
                <a:srgbClr val="AF2B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4195" y="2392680"/>
              <a:ext cx="288290" cy="311150"/>
            </a:xfrm>
            <a:custGeom>
              <a:avLst/>
              <a:gdLst/>
              <a:ahLst/>
              <a:cxnLst/>
              <a:rect l="l" t="t" r="r" b="b"/>
              <a:pathLst>
                <a:path w="288290" h="311150">
                  <a:moveTo>
                    <a:pt x="188976" y="310896"/>
                  </a:moveTo>
                  <a:lnTo>
                    <a:pt x="126491" y="190500"/>
                  </a:lnTo>
                  <a:lnTo>
                    <a:pt x="0" y="196596"/>
                  </a:lnTo>
                  <a:lnTo>
                    <a:pt x="111252" y="135636"/>
                  </a:lnTo>
                  <a:lnTo>
                    <a:pt x="100584" y="0"/>
                  </a:lnTo>
                  <a:lnTo>
                    <a:pt x="161544" y="120396"/>
                  </a:lnTo>
                  <a:lnTo>
                    <a:pt x="288036" y="114300"/>
                  </a:lnTo>
                  <a:lnTo>
                    <a:pt x="176783" y="175260"/>
                  </a:lnTo>
                  <a:lnTo>
                    <a:pt x="188976" y="310896"/>
                  </a:lnTo>
                  <a:close/>
                </a:path>
              </a:pathLst>
            </a:custGeom>
            <a:solidFill>
              <a:srgbClr val="EF3F2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4195" y="2392680"/>
              <a:ext cx="288290" cy="311150"/>
            </a:xfrm>
            <a:custGeom>
              <a:avLst/>
              <a:gdLst/>
              <a:ahLst/>
              <a:cxnLst/>
              <a:rect l="l" t="t" r="r" b="b"/>
              <a:pathLst>
                <a:path w="288290" h="311150">
                  <a:moveTo>
                    <a:pt x="0" y="196596"/>
                  </a:moveTo>
                  <a:lnTo>
                    <a:pt x="111252" y="135636"/>
                  </a:lnTo>
                  <a:lnTo>
                    <a:pt x="100584" y="0"/>
                  </a:lnTo>
                  <a:lnTo>
                    <a:pt x="161544" y="120396"/>
                  </a:lnTo>
                  <a:lnTo>
                    <a:pt x="288036" y="114300"/>
                  </a:lnTo>
                  <a:lnTo>
                    <a:pt x="176783" y="175260"/>
                  </a:lnTo>
                  <a:lnTo>
                    <a:pt x="188976" y="310896"/>
                  </a:lnTo>
                  <a:lnTo>
                    <a:pt x="126491" y="190500"/>
                  </a:lnTo>
                  <a:lnTo>
                    <a:pt x="0" y="196596"/>
                  </a:lnTo>
                  <a:close/>
                </a:path>
              </a:pathLst>
            </a:custGeom>
            <a:ln w="10668">
              <a:solidFill>
                <a:srgbClr val="AF2B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352044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Linux Vs</a:t>
            </a:r>
            <a:r>
              <a:rPr sz="3300" spc="-30" dirty="0"/>
              <a:t> </a:t>
            </a:r>
            <a:r>
              <a:rPr sz="3300" spc="-5" dirty="0"/>
              <a:t>Windows</a:t>
            </a:r>
            <a:endParaRPr sz="33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875538" y="2788157"/>
          <a:ext cx="8298180" cy="2670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66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60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6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632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6903F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b="1" spc="15" dirty="0">
                          <a:solidFill>
                            <a:srgbClr val="FFFFFF"/>
                          </a:solidFill>
                          <a:latin typeface="Gothic Uralic"/>
                          <a:cs typeface="Gothic Uralic"/>
                        </a:rPr>
                        <a:t>Linux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6903F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b="1" spc="20" dirty="0">
                          <a:solidFill>
                            <a:srgbClr val="FFFFFF"/>
                          </a:solidFill>
                          <a:latin typeface="Gothic Uralic"/>
                          <a:cs typeface="Gothic Uralic"/>
                        </a:rPr>
                        <a:t>Windows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690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324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Price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Free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0" dirty="0">
                          <a:latin typeface="Gothic Uralic"/>
                          <a:cs typeface="Gothic Uralic"/>
                        </a:rPr>
                        <a:t>$$$$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Ease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Not User</a:t>
                      </a:r>
                      <a:r>
                        <a:rPr sz="1450" spc="-1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Friendly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0" dirty="0">
                          <a:latin typeface="Gothic Uralic"/>
                          <a:cs typeface="Gothic Uralic"/>
                        </a:rPr>
                        <a:t>User</a:t>
                      </a:r>
                      <a:r>
                        <a:rPr sz="1450" spc="-1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Friendly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323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Reliability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Runs </a:t>
                      </a:r>
                      <a:r>
                        <a:rPr sz="1450" spc="10" dirty="0">
                          <a:latin typeface="Gothic Uralic"/>
                          <a:cs typeface="Gothic Uralic"/>
                        </a:rPr>
                        <a:t>for</a:t>
                      </a:r>
                      <a:r>
                        <a:rPr sz="1450" spc="-25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years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20" dirty="0">
                          <a:latin typeface="Gothic Uralic"/>
                          <a:cs typeface="Gothic Uralic"/>
                        </a:rPr>
                        <a:t>Often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requires</a:t>
                      </a:r>
                      <a:r>
                        <a:rPr sz="1450" spc="-3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reboot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324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Software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Mostly enterprise </a:t>
                      </a:r>
                      <a:r>
                        <a:rPr sz="1450" spc="20" dirty="0">
                          <a:latin typeface="Gothic Uralic"/>
                          <a:cs typeface="Gothic Uralic"/>
                        </a:rPr>
                        <a:t>level</a:t>
                      </a:r>
                      <a:r>
                        <a:rPr sz="1450" spc="-10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25" dirty="0">
                          <a:latin typeface="Gothic Uralic"/>
                          <a:cs typeface="Gothic Uralic"/>
                        </a:rPr>
                        <a:t>SW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5" dirty="0">
                          <a:latin typeface="Gothic Uralic"/>
                          <a:cs typeface="Gothic Uralic"/>
                        </a:rPr>
                        <a:t>Much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larger selection </a:t>
                      </a:r>
                      <a:r>
                        <a:rPr sz="1450" spc="20" dirty="0">
                          <a:latin typeface="Gothic Uralic"/>
                          <a:cs typeface="Gothic Uralic"/>
                        </a:rPr>
                        <a:t>of</a:t>
                      </a:r>
                      <a:r>
                        <a:rPr sz="1450" spc="-114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25" dirty="0">
                          <a:latin typeface="Gothic Uralic"/>
                          <a:cs typeface="Gothic Uralic"/>
                        </a:rPr>
                        <a:t>SW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303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Multi</a:t>
                      </a:r>
                      <a:r>
                        <a:rPr sz="1450" spc="-25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Tasking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Best </a:t>
                      </a:r>
                      <a:r>
                        <a:rPr sz="1450" spc="10" dirty="0">
                          <a:latin typeface="Gothic Uralic"/>
                          <a:cs typeface="Gothic Uralic"/>
                        </a:rPr>
                        <a:t>for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multi</a:t>
                      </a:r>
                      <a:r>
                        <a:rPr sz="1450" spc="-3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tasking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894080" indent="-1270">
                        <a:lnSpc>
                          <a:spcPct val="102800"/>
                        </a:lnSpc>
                        <a:spcBef>
                          <a:spcPts val="250"/>
                        </a:spcBef>
                      </a:pPr>
                      <a:r>
                        <a:rPr sz="1450" spc="20" dirty="0">
                          <a:latin typeface="Gothic Uralic"/>
                          <a:cs typeface="Gothic Uralic"/>
                        </a:rPr>
                        <a:t>Available with High  </a:t>
                      </a:r>
                      <a:r>
                        <a:rPr sz="1450" spc="25" dirty="0">
                          <a:latin typeface="Gothic Uralic"/>
                          <a:cs typeface="Gothic Uralic"/>
                        </a:rPr>
                        <a:t>CPU/Mem</a:t>
                      </a:r>
                      <a:r>
                        <a:rPr sz="1450" spc="-95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resource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324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15" dirty="0">
                          <a:latin typeface="Gothic Uralic"/>
                          <a:cs typeface="Gothic Uralic"/>
                        </a:rPr>
                        <a:t>Security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10" dirty="0">
                          <a:latin typeface="Gothic Uralic"/>
                          <a:cs typeface="Gothic Uralic"/>
                        </a:rPr>
                        <a:t>Very</a:t>
                      </a:r>
                      <a:r>
                        <a:rPr sz="1450" spc="3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Secure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450" spc="25" dirty="0">
                          <a:latin typeface="Gothic Uralic"/>
                          <a:cs typeface="Gothic Uralic"/>
                        </a:rPr>
                        <a:t>Somewhat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secure </a:t>
                      </a:r>
                      <a:r>
                        <a:rPr sz="1450" spc="-5" dirty="0">
                          <a:latin typeface="Gothic Uralic"/>
                          <a:cs typeface="Gothic Uralic"/>
                        </a:rPr>
                        <a:t>(3</a:t>
                      </a:r>
                      <a:r>
                        <a:rPr sz="1500" spc="-7" baseline="25000" dirty="0">
                          <a:latin typeface="Gothic Uralic"/>
                          <a:cs typeface="Gothic Uralic"/>
                        </a:rPr>
                        <a:t>rd</a:t>
                      </a:r>
                      <a:r>
                        <a:rPr sz="1500" spc="142" baseline="2500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0" dirty="0">
                          <a:latin typeface="Gothic Uralic"/>
                          <a:cs typeface="Gothic Uralic"/>
                        </a:rPr>
                        <a:t>party)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400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324">
                <a:tc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5" dirty="0">
                          <a:latin typeface="Gothic Uralic"/>
                          <a:cs typeface="Gothic Uralic"/>
                        </a:rPr>
                        <a:t>Open</a:t>
                      </a:r>
                      <a:r>
                        <a:rPr sz="1450" spc="-2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Source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5" dirty="0">
                          <a:latin typeface="Gothic Uralic"/>
                          <a:cs typeface="Gothic Uralic"/>
                        </a:rPr>
                        <a:t>Open </a:t>
                      </a:r>
                      <a:r>
                        <a:rPr sz="1450" spc="15" dirty="0">
                          <a:latin typeface="Gothic Uralic"/>
                          <a:cs typeface="Gothic Uralic"/>
                        </a:rPr>
                        <a:t>to</a:t>
                      </a:r>
                      <a:r>
                        <a:rPr sz="1450" spc="-45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20" dirty="0">
                          <a:latin typeface="Gothic Uralic"/>
                          <a:cs typeface="Gothic Uralic"/>
                        </a:rPr>
                        <a:t>Public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450" spc="20" dirty="0">
                          <a:latin typeface="Gothic Uralic"/>
                          <a:cs typeface="Gothic Uralic"/>
                        </a:rPr>
                        <a:t>Not </a:t>
                      </a:r>
                      <a:r>
                        <a:rPr sz="1450" spc="25" dirty="0">
                          <a:latin typeface="Gothic Uralic"/>
                          <a:cs typeface="Gothic Uralic"/>
                        </a:rPr>
                        <a:t>an</a:t>
                      </a:r>
                      <a:r>
                        <a:rPr sz="1450" spc="-30" dirty="0">
                          <a:latin typeface="Gothic Uralic"/>
                          <a:cs typeface="Gothic Uralic"/>
                        </a:rPr>
                        <a:t> </a:t>
                      </a:r>
                      <a:r>
                        <a:rPr sz="1450" spc="20" dirty="0">
                          <a:latin typeface="Gothic Uralic"/>
                          <a:cs typeface="Gothic Uralic"/>
                        </a:rPr>
                        <a:t>Opensource</a:t>
                      </a:r>
                      <a:endParaRPr sz="1450">
                        <a:latin typeface="Gothic Uralic"/>
                        <a:cs typeface="Gothic Uralic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1DB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349186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3300" dirty="0"/>
              <a:t>5W1H </a:t>
            </a:r>
            <a:r>
              <a:rPr lang="en-GB" sz="3300" spc="-5" dirty="0"/>
              <a:t>in</a:t>
            </a:r>
            <a:r>
              <a:rPr lang="en-GB" sz="3300" spc="-60" dirty="0"/>
              <a:t> </a:t>
            </a:r>
            <a:r>
              <a:rPr lang="en-GB" sz="3300" spc="-5" dirty="0"/>
              <a:t>practice</a:t>
            </a:r>
            <a:endParaRPr sz="3300"/>
          </a:p>
        </p:txBody>
      </p:sp>
      <p:grpSp>
        <p:nvGrpSpPr>
          <p:cNvPr id="3" name="object 3"/>
          <p:cNvGrpSpPr/>
          <p:nvPr/>
        </p:nvGrpSpPr>
        <p:grpSpPr>
          <a:xfrm>
            <a:off x="2041334" y="3705542"/>
            <a:ext cx="1473835" cy="1277620"/>
            <a:chOff x="2041334" y="3705542"/>
            <a:chExt cx="1473835" cy="1277620"/>
          </a:xfrm>
        </p:grpSpPr>
        <p:sp>
          <p:nvSpPr>
            <p:cNvPr id="4" name="object 4"/>
            <p:cNvSpPr/>
            <p:nvPr/>
          </p:nvSpPr>
          <p:spPr>
            <a:xfrm>
              <a:off x="2046732" y="3710939"/>
              <a:ext cx="1463040" cy="1266825"/>
            </a:xfrm>
            <a:custGeom>
              <a:avLst/>
              <a:gdLst/>
              <a:ahLst/>
              <a:cxnLst/>
              <a:rect l="l" t="t" r="r" b="b"/>
              <a:pathLst>
                <a:path w="1463039" h="1266825">
                  <a:moveTo>
                    <a:pt x="1101852" y="1266443"/>
                  </a:moveTo>
                  <a:lnTo>
                    <a:pt x="361188" y="1266443"/>
                  </a:lnTo>
                  <a:lnTo>
                    <a:pt x="0" y="633983"/>
                  </a:lnTo>
                  <a:lnTo>
                    <a:pt x="361188" y="0"/>
                  </a:lnTo>
                  <a:lnTo>
                    <a:pt x="1101852" y="0"/>
                  </a:lnTo>
                  <a:lnTo>
                    <a:pt x="1463040" y="633983"/>
                  </a:lnTo>
                  <a:lnTo>
                    <a:pt x="1101852" y="1266443"/>
                  </a:lnTo>
                  <a:close/>
                </a:path>
              </a:pathLst>
            </a:custGeom>
            <a:solidFill>
              <a:srgbClr val="5690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046732" y="3710939"/>
              <a:ext cx="1463040" cy="1266825"/>
            </a:xfrm>
            <a:custGeom>
              <a:avLst/>
              <a:gdLst/>
              <a:ahLst/>
              <a:cxnLst/>
              <a:rect l="l" t="t" r="r" b="b"/>
              <a:pathLst>
                <a:path w="1463039" h="1266825">
                  <a:moveTo>
                    <a:pt x="0" y="633983"/>
                  </a:moveTo>
                  <a:lnTo>
                    <a:pt x="361188" y="0"/>
                  </a:lnTo>
                  <a:lnTo>
                    <a:pt x="1101852" y="0"/>
                  </a:lnTo>
                  <a:lnTo>
                    <a:pt x="1463040" y="633983"/>
                  </a:lnTo>
                  <a:lnTo>
                    <a:pt x="1101852" y="1266443"/>
                  </a:lnTo>
                  <a:lnTo>
                    <a:pt x="361188" y="1266443"/>
                  </a:lnTo>
                  <a:lnTo>
                    <a:pt x="0" y="633983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2459166" y="4172212"/>
            <a:ext cx="63944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5" dirty="0">
                <a:solidFill>
                  <a:srgbClr val="FFFFFF"/>
                </a:solidFill>
                <a:latin typeface="Gothic Uralic"/>
                <a:cs typeface="Gothic Uralic"/>
              </a:rPr>
              <a:t>5</a:t>
            </a: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15" dirty="0">
                <a:solidFill>
                  <a:srgbClr val="FFFFFF"/>
                </a:solidFill>
                <a:latin typeface="Gothic Uralic"/>
                <a:cs typeface="Gothic Uralic"/>
              </a:rPr>
              <a:t>1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175446" y="2554922"/>
            <a:ext cx="1339215" cy="1049020"/>
            <a:chOff x="2175446" y="2554922"/>
            <a:chExt cx="1339215" cy="1049020"/>
          </a:xfrm>
        </p:grpSpPr>
        <p:sp>
          <p:nvSpPr>
            <p:cNvPr id="8" name="object 8"/>
            <p:cNvSpPr/>
            <p:nvPr/>
          </p:nvSpPr>
          <p:spPr>
            <a:xfrm>
              <a:off x="2962655" y="3105912"/>
              <a:ext cx="551815" cy="475615"/>
            </a:xfrm>
            <a:custGeom>
              <a:avLst/>
              <a:gdLst/>
              <a:ahLst/>
              <a:cxnLst/>
              <a:rect l="l" t="t" r="r" b="b"/>
              <a:pathLst>
                <a:path w="551814" h="475614">
                  <a:moveTo>
                    <a:pt x="414527" y="475488"/>
                  </a:moveTo>
                  <a:lnTo>
                    <a:pt x="137159" y="475488"/>
                  </a:lnTo>
                  <a:lnTo>
                    <a:pt x="0" y="237744"/>
                  </a:lnTo>
                  <a:lnTo>
                    <a:pt x="137159" y="0"/>
                  </a:lnTo>
                  <a:lnTo>
                    <a:pt x="414527" y="0"/>
                  </a:lnTo>
                  <a:lnTo>
                    <a:pt x="551687" y="237744"/>
                  </a:lnTo>
                  <a:lnTo>
                    <a:pt x="414527" y="475488"/>
                  </a:lnTo>
                  <a:close/>
                </a:path>
              </a:pathLst>
            </a:custGeom>
            <a:solidFill>
              <a:srgbClr val="F9CD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180843" y="2560320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903732" y="1037843"/>
                  </a:moveTo>
                  <a:lnTo>
                    <a:pt x="297180" y="1037843"/>
                  </a:lnTo>
                  <a:lnTo>
                    <a:pt x="0" y="518159"/>
                  </a:lnTo>
                  <a:lnTo>
                    <a:pt x="297180" y="0"/>
                  </a:lnTo>
                  <a:lnTo>
                    <a:pt x="903732" y="0"/>
                  </a:lnTo>
                  <a:lnTo>
                    <a:pt x="1199387" y="518159"/>
                  </a:lnTo>
                  <a:lnTo>
                    <a:pt x="903732" y="1037843"/>
                  </a:lnTo>
                  <a:close/>
                </a:path>
              </a:pathLst>
            </a:custGeom>
            <a:solidFill>
              <a:srgbClr val="EF3F2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180843" y="2560320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0" y="518159"/>
                  </a:moveTo>
                  <a:lnTo>
                    <a:pt x="297180" y="0"/>
                  </a:lnTo>
                  <a:lnTo>
                    <a:pt x="903732" y="0"/>
                  </a:lnTo>
                  <a:lnTo>
                    <a:pt x="1199387" y="518159"/>
                  </a:lnTo>
                  <a:lnTo>
                    <a:pt x="903732" y="1037843"/>
                  </a:lnTo>
                  <a:lnTo>
                    <a:pt x="297180" y="1037843"/>
                  </a:lnTo>
                  <a:lnTo>
                    <a:pt x="0" y="518159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472922" y="2905710"/>
            <a:ext cx="61785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</a:t>
            </a:r>
            <a:r>
              <a:rPr sz="1900" spc="-15" dirty="0">
                <a:solidFill>
                  <a:srgbClr val="FFFFFF"/>
                </a:solidFill>
                <a:latin typeface="Gothic Uralic"/>
                <a:cs typeface="Gothic Uralic"/>
              </a:rPr>
              <a:t>a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t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275774" y="3193478"/>
            <a:ext cx="1210310" cy="1278255"/>
            <a:chOff x="3275774" y="3193478"/>
            <a:chExt cx="1210310" cy="1278255"/>
          </a:xfrm>
        </p:grpSpPr>
        <p:sp>
          <p:nvSpPr>
            <p:cNvPr id="13" name="object 13"/>
            <p:cNvSpPr/>
            <p:nvPr/>
          </p:nvSpPr>
          <p:spPr>
            <a:xfrm>
              <a:off x="3607307" y="3995928"/>
              <a:ext cx="551815" cy="475615"/>
            </a:xfrm>
            <a:custGeom>
              <a:avLst/>
              <a:gdLst/>
              <a:ahLst/>
              <a:cxnLst/>
              <a:rect l="l" t="t" r="r" b="b"/>
              <a:pathLst>
                <a:path w="551814" h="475614">
                  <a:moveTo>
                    <a:pt x="414527" y="475488"/>
                  </a:moveTo>
                  <a:lnTo>
                    <a:pt x="137160" y="475488"/>
                  </a:lnTo>
                  <a:lnTo>
                    <a:pt x="0" y="237744"/>
                  </a:lnTo>
                  <a:lnTo>
                    <a:pt x="137160" y="0"/>
                  </a:lnTo>
                  <a:lnTo>
                    <a:pt x="414527" y="0"/>
                  </a:lnTo>
                  <a:lnTo>
                    <a:pt x="551688" y="237744"/>
                  </a:lnTo>
                  <a:lnTo>
                    <a:pt x="414527" y="475488"/>
                  </a:lnTo>
                  <a:close/>
                </a:path>
              </a:pathLst>
            </a:custGeom>
            <a:solidFill>
              <a:srgbClr val="F9CD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281171" y="3198876"/>
              <a:ext cx="1199515" cy="1036319"/>
            </a:xfrm>
            <a:custGeom>
              <a:avLst/>
              <a:gdLst/>
              <a:ahLst/>
              <a:cxnLst/>
              <a:rect l="l" t="t" r="r" b="b"/>
              <a:pathLst>
                <a:path w="1199514" h="1036320">
                  <a:moveTo>
                    <a:pt x="903731" y="1036320"/>
                  </a:moveTo>
                  <a:lnTo>
                    <a:pt x="297179" y="1036320"/>
                  </a:lnTo>
                  <a:lnTo>
                    <a:pt x="0" y="518160"/>
                  </a:lnTo>
                  <a:lnTo>
                    <a:pt x="297179" y="0"/>
                  </a:lnTo>
                  <a:lnTo>
                    <a:pt x="903731" y="0"/>
                  </a:lnTo>
                  <a:lnTo>
                    <a:pt x="1199387" y="518160"/>
                  </a:lnTo>
                  <a:lnTo>
                    <a:pt x="903731" y="1036320"/>
                  </a:lnTo>
                  <a:close/>
                </a:path>
              </a:pathLst>
            </a:custGeom>
            <a:solidFill>
              <a:srgbClr val="E6B12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281171" y="3198876"/>
              <a:ext cx="1199515" cy="1036319"/>
            </a:xfrm>
            <a:custGeom>
              <a:avLst/>
              <a:gdLst/>
              <a:ahLst/>
              <a:cxnLst/>
              <a:rect l="l" t="t" r="r" b="b"/>
              <a:pathLst>
                <a:path w="1199514" h="1036320">
                  <a:moveTo>
                    <a:pt x="0" y="518160"/>
                  </a:moveTo>
                  <a:lnTo>
                    <a:pt x="297179" y="0"/>
                  </a:lnTo>
                  <a:lnTo>
                    <a:pt x="903731" y="0"/>
                  </a:lnTo>
                  <a:lnTo>
                    <a:pt x="1199387" y="518160"/>
                  </a:lnTo>
                  <a:lnTo>
                    <a:pt x="903731" y="1036320"/>
                  </a:lnTo>
                  <a:lnTo>
                    <a:pt x="297179" y="1036320"/>
                  </a:lnTo>
                  <a:lnTo>
                    <a:pt x="0" y="51816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3503102" y="3544252"/>
            <a:ext cx="75755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he</a:t>
            </a: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r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e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159251" y="4447730"/>
            <a:ext cx="1327150" cy="1049020"/>
            <a:chOff x="3159251" y="4447730"/>
            <a:chExt cx="1327150" cy="1049020"/>
          </a:xfrm>
        </p:grpSpPr>
        <p:sp>
          <p:nvSpPr>
            <p:cNvPr id="18" name="object 18"/>
            <p:cNvSpPr/>
            <p:nvPr/>
          </p:nvSpPr>
          <p:spPr>
            <a:xfrm>
              <a:off x="3159251" y="5000243"/>
              <a:ext cx="553720" cy="475615"/>
            </a:xfrm>
            <a:custGeom>
              <a:avLst/>
              <a:gdLst/>
              <a:ahLst/>
              <a:cxnLst/>
              <a:rect l="l" t="t" r="r" b="b"/>
              <a:pathLst>
                <a:path w="553720" h="475614">
                  <a:moveTo>
                    <a:pt x="414527" y="475487"/>
                  </a:moveTo>
                  <a:lnTo>
                    <a:pt x="137160" y="475487"/>
                  </a:lnTo>
                  <a:lnTo>
                    <a:pt x="0" y="237743"/>
                  </a:lnTo>
                  <a:lnTo>
                    <a:pt x="137160" y="0"/>
                  </a:lnTo>
                  <a:lnTo>
                    <a:pt x="414527" y="0"/>
                  </a:lnTo>
                  <a:lnTo>
                    <a:pt x="553212" y="237743"/>
                  </a:lnTo>
                  <a:lnTo>
                    <a:pt x="414527" y="475487"/>
                  </a:lnTo>
                  <a:close/>
                </a:path>
              </a:pathLst>
            </a:custGeom>
            <a:solidFill>
              <a:srgbClr val="F9CD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3281171" y="4453127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903731" y="1037844"/>
                  </a:moveTo>
                  <a:lnTo>
                    <a:pt x="297179" y="1037844"/>
                  </a:lnTo>
                  <a:lnTo>
                    <a:pt x="0" y="518159"/>
                  </a:lnTo>
                  <a:lnTo>
                    <a:pt x="297179" y="0"/>
                  </a:lnTo>
                  <a:lnTo>
                    <a:pt x="903731" y="0"/>
                  </a:lnTo>
                  <a:lnTo>
                    <a:pt x="1199387" y="518159"/>
                  </a:lnTo>
                  <a:lnTo>
                    <a:pt x="903731" y="1037844"/>
                  </a:lnTo>
                  <a:close/>
                </a:path>
              </a:pathLst>
            </a:custGeom>
            <a:solidFill>
              <a:srgbClr val="9ADB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3281171" y="4453127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0" y="518159"/>
                  </a:moveTo>
                  <a:lnTo>
                    <a:pt x="297179" y="0"/>
                  </a:lnTo>
                  <a:lnTo>
                    <a:pt x="903731" y="0"/>
                  </a:lnTo>
                  <a:lnTo>
                    <a:pt x="1199387" y="518159"/>
                  </a:lnTo>
                  <a:lnTo>
                    <a:pt x="903731" y="1037844"/>
                  </a:lnTo>
                  <a:lnTo>
                    <a:pt x="297179" y="1037844"/>
                  </a:lnTo>
                  <a:lnTo>
                    <a:pt x="0" y="518159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544252" y="4800055"/>
            <a:ext cx="675640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hen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2048255" y="5086286"/>
            <a:ext cx="1337945" cy="1049020"/>
            <a:chOff x="2048255" y="5086286"/>
            <a:chExt cx="1337945" cy="1049020"/>
          </a:xfrm>
        </p:grpSpPr>
        <p:sp>
          <p:nvSpPr>
            <p:cNvPr id="23" name="object 23"/>
            <p:cNvSpPr/>
            <p:nvPr/>
          </p:nvSpPr>
          <p:spPr>
            <a:xfrm>
              <a:off x="2048255" y="5103875"/>
              <a:ext cx="553720" cy="475615"/>
            </a:xfrm>
            <a:custGeom>
              <a:avLst/>
              <a:gdLst/>
              <a:ahLst/>
              <a:cxnLst/>
              <a:rect l="l" t="t" r="r" b="b"/>
              <a:pathLst>
                <a:path w="553719" h="475614">
                  <a:moveTo>
                    <a:pt x="416052" y="475488"/>
                  </a:moveTo>
                  <a:lnTo>
                    <a:pt x="138683" y="475488"/>
                  </a:lnTo>
                  <a:lnTo>
                    <a:pt x="0" y="237743"/>
                  </a:lnTo>
                  <a:lnTo>
                    <a:pt x="138683" y="0"/>
                  </a:lnTo>
                  <a:lnTo>
                    <a:pt x="416052" y="0"/>
                  </a:lnTo>
                  <a:lnTo>
                    <a:pt x="553212" y="237743"/>
                  </a:lnTo>
                  <a:lnTo>
                    <a:pt x="416052" y="475488"/>
                  </a:lnTo>
                  <a:close/>
                </a:path>
              </a:pathLst>
            </a:custGeom>
            <a:solidFill>
              <a:srgbClr val="F9CD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180843" y="5091683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903732" y="1037844"/>
                  </a:moveTo>
                  <a:lnTo>
                    <a:pt x="297180" y="1037844"/>
                  </a:lnTo>
                  <a:lnTo>
                    <a:pt x="0" y="519684"/>
                  </a:lnTo>
                  <a:lnTo>
                    <a:pt x="297180" y="0"/>
                  </a:lnTo>
                  <a:lnTo>
                    <a:pt x="903732" y="0"/>
                  </a:lnTo>
                  <a:lnTo>
                    <a:pt x="1199387" y="519684"/>
                  </a:lnTo>
                  <a:lnTo>
                    <a:pt x="903732" y="1037844"/>
                  </a:lnTo>
                  <a:close/>
                </a:path>
              </a:pathLst>
            </a:custGeom>
            <a:solidFill>
              <a:srgbClr val="2DC62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180843" y="5091683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0" y="519684"/>
                  </a:moveTo>
                  <a:lnTo>
                    <a:pt x="297180" y="0"/>
                  </a:lnTo>
                  <a:lnTo>
                    <a:pt x="903732" y="0"/>
                  </a:lnTo>
                  <a:lnTo>
                    <a:pt x="1199387" y="519684"/>
                  </a:lnTo>
                  <a:lnTo>
                    <a:pt x="903732" y="1037844"/>
                  </a:lnTo>
                  <a:lnTo>
                    <a:pt x="297180" y="1037844"/>
                  </a:lnTo>
                  <a:lnTo>
                    <a:pt x="0" y="519684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2532414" y="5438597"/>
            <a:ext cx="501650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hy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1070546" y="4213859"/>
            <a:ext cx="1210310" cy="1282700"/>
            <a:chOff x="1070546" y="4213859"/>
            <a:chExt cx="1210310" cy="1282700"/>
          </a:xfrm>
        </p:grpSpPr>
        <p:sp>
          <p:nvSpPr>
            <p:cNvPr id="28" name="object 28"/>
            <p:cNvSpPr/>
            <p:nvPr/>
          </p:nvSpPr>
          <p:spPr>
            <a:xfrm>
              <a:off x="1392935" y="4213859"/>
              <a:ext cx="553720" cy="477520"/>
            </a:xfrm>
            <a:custGeom>
              <a:avLst/>
              <a:gdLst/>
              <a:ahLst/>
              <a:cxnLst/>
              <a:rect l="l" t="t" r="r" b="b"/>
              <a:pathLst>
                <a:path w="553719" h="477520">
                  <a:moveTo>
                    <a:pt x="416051" y="477012"/>
                  </a:moveTo>
                  <a:lnTo>
                    <a:pt x="138684" y="477012"/>
                  </a:lnTo>
                  <a:lnTo>
                    <a:pt x="0" y="239268"/>
                  </a:lnTo>
                  <a:lnTo>
                    <a:pt x="138684" y="0"/>
                  </a:lnTo>
                  <a:lnTo>
                    <a:pt x="416051" y="0"/>
                  </a:lnTo>
                  <a:lnTo>
                    <a:pt x="553212" y="239268"/>
                  </a:lnTo>
                  <a:lnTo>
                    <a:pt x="416051" y="477012"/>
                  </a:lnTo>
                  <a:close/>
                </a:path>
              </a:pathLst>
            </a:custGeom>
            <a:solidFill>
              <a:srgbClr val="F9CD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1075943" y="4453127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902207" y="1037844"/>
                  </a:moveTo>
                  <a:lnTo>
                    <a:pt x="295656" y="1037844"/>
                  </a:lnTo>
                  <a:lnTo>
                    <a:pt x="0" y="519684"/>
                  </a:lnTo>
                  <a:lnTo>
                    <a:pt x="295656" y="0"/>
                  </a:lnTo>
                  <a:lnTo>
                    <a:pt x="902207" y="0"/>
                  </a:lnTo>
                  <a:lnTo>
                    <a:pt x="1199388" y="519684"/>
                  </a:lnTo>
                  <a:lnTo>
                    <a:pt x="902207" y="1037844"/>
                  </a:lnTo>
                  <a:close/>
                </a:path>
              </a:pathLst>
            </a:custGeom>
            <a:solidFill>
              <a:srgbClr val="2FB37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1075943" y="4453127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0" y="519684"/>
                  </a:moveTo>
                  <a:lnTo>
                    <a:pt x="295656" y="0"/>
                  </a:lnTo>
                  <a:lnTo>
                    <a:pt x="902207" y="0"/>
                  </a:lnTo>
                  <a:lnTo>
                    <a:pt x="1199388" y="519684"/>
                  </a:lnTo>
                  <a:lnTo>
                    <a:pt x="902207" y="1037844"/>
                  </a:lnTo>
                  <a:lnTo>
                    <a:pt x="295656" y="1037844"/>
                  </a:lnTo>
                  <a:lnTo>
                    <a:pt x="0" y="519684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1412173" y="4800055"/>
            <a:ext cx="53022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10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ho</a:t>
            </a:r>
            <a:endParaRPr sz="1900">
              <a:latin typeface="Gothic Uralic"/>
              <a:cs typeface="Gothic Uralic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1070610" y="3192017"/>
            <a:ext cx="1210310" cy="1049020"/>
            <a:chOff x="1070610" y="3192017"/>
            <a:chExt cx="1210310" cy="1049020"/>
          </a:xfrm>
        </p:grpSpPr>
        <p:sp>
          <p:nvSpPr>
            <p:cNvPr id="33" name="object 33"/>
            <p:cNvSpPr/>
            <p:nvPr/>
          </p:nvSpPr>
          <p:spPr>
            <a:xfrm>
              <a:off x="1075944" y="3197351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902207" y="1037844"/>
                  </a:moveTo>
                  <a:lnTo>
                    <a:pt x="295656" y="1037844"/>
                  </a:lnTo>
                  <a:lnTo>
                    <a:pt x="0" y="518160"/>
                  </a:lnTo>
                  <a:lnTo>
                    <a:pt x="295656" y="0"/>
                  </a:lnTo>
                  <a:lnTo>
                    <a:pt x="902207" y="0"/>
                  </a:lnTo>
                  <a:lnTo>
                    <a:pt x="1199388" y="518160"/>
                  </a:lnTo>
                  <a:lnTo>
                    <a:pt x="902207" y="1037844"/>
                  </a:lnTo>
                  <a:close/>
                </a:path>
              </a:pathLst>
            </a:custGeom>
            <a:solidFill>
              <a:srgbClr val="3487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075944" y="3197351"/>
              <a:ext cx="1199515" cy="1038225"/>
            </a:xfrm>
            <a:custGeom>
              <a:avLst/>
              <a:gdLst/>
              <a:ahLst/>
              <a:cxnLst/>
              <a:rect l="l" t="t" r="r" b="b"/>
              <a:pathLst>
                <a:path w="1199514" h="1038225">
                  <a:moveTo>
                    <a:pt x="0" y="518160"/>
                  </a:moveTo>
                  <a:lnTo>
                    <a:pt x="295656" y="0"/>
                  </a:lnTo>
                  <a:lnTo>
                    <a:pt x="902207" y="0"/>
                  </a:lnTo>
                  <a:lnTo>
                    <a:pt x="1199388" y="518160"/>
                  </a:lnTo>
                  <a:lnTo>
                    <a:pt x="902207" y="1037844"/>
                  </a:lnTo>
                  <a:lnTo>
                    <a:pt x="295656" y="1037844"/>
                  </a:lnTo>
                  <a:lnTo>
                    <a:pt x="0" y="518160"/>
                  </a:lnTo>
                  <a:close/>
                </a:path>
              </a:pathLst>
            </a:custGeom>
            <a:ln w="1066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1412173" y="3542724"/>
            <a:ext cx="52895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h</a:t>
            </a:r>
            <a:r>
              <a:rPr sz="1900" spc="-15" dirty="0">
                <a:solidFill>
                  <a:srgbClr val="FFFFFF"/>
                </a:solidFill>
                <a:latin typeface="Gothic Uralic"/>
                <a:cs typeface="Gothic Uralic"/>
              </a:rPr>
              <a:t>o</a:t>
            </a:r>
            <a:r>
              <a:rPr sz="1900" spc="-5" dirty="0">
                <a:solidFill>
                  <a:srgbClr val="FFFFFF"/>
                </a:solidFill>
                <a:latin typeface="Gothic Uralic"/>
                <a:cs typeface="Gothic Uralic"/>
              </a:rPr>
              <a:t>w</a:t>
            </a:r>
            <a:endParaRPr sz="1900">
              <a:latin typeface="Gothic Uralic"/>
              <a:cs typeface="Gothic Uralic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092707" y="2741206"/>
            <a:ext cx="3893820" cy="7048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2800"/>
              </a:lnSpc>
              <a:spcBef>
                <a:spcPts val="90"/>
              </a:spcBef>
            </a:pPr>
            <a:r>
              <a:rPr sz="1450" spc="15" dirty="0">
                <a:latin typeface="Gothic Uralic"/>
                <a:cs typeface="Gothic Uralic"/>
              </a:rPr>
              <a:t>Question </a:t>
            </a:r>
            <a:r>
              <a:rPr sz="1450" spc="10" dirty="0">
                <a:latin typeface="Gothic Uralic"/>
                <a:cs typeface="Gothic Uralic"/>
              </a:rPr>
              <a:t>yourself </a:t>
            </a:r>
            <a:r>
              <a:rPr sz="1450" spc="15" dirty="0">
                <a:latin typeface="Gothic Uralic"/>
                <a:cs typeface="Gothic Uralic"/>
              </a:rPr>
              <a:t>around </a:t>
            </a:r>
            <a:r>
              <a:rPr sz="1450" spc="20" dirty="0">
                <a:latin typeface="Gothic Uralic"/>
                <a:cs typeface="Gothic Uralic"/>
              </a:rPr>
              <a:t>the </a:t>
            </a:r>
            <a:r>
              <a:rPr sz="1450" spc="15" dirty="0">
                <a:latin typeface="Gothic Uralic"/>
                <a:cs typeface="Gothic Uralic"/>
              </a:rPr>
              <a:t>topics </a:t>
            </a:r>
            <a:r>
              <a:rPr sz="1450" spc="10" dirty="0">
                <a:latin typeface="Gothic Uralic"/>
                <a:cs typeface="Gothic Uralic"/>
              </a:rPr>
              <a:t>you’re  </a:t>
            </a:r>
            <a:r>
              <a:rPr sz="1450" spc="15" dirty="0">
                <a:latin typeface="Gothic Uralic"/>
                <a:cs typeface="Gothic Uralic"/>
              </a:rPr>
              <a:t>learning</a:t>
            </a:r>
            <a:endParaRPr sz="1450">
              <a:latin typeface="Gothic Uralic"/>
              <a:cs typeface="Gothic Uralic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450" spc="20" dirty="0">
                <a:latin typeface="Gothic Uralic"/>
                <a:cs typeface="Gothic Uralic"/>
              </a:rPr>
              <a:t>Example: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092707" y="3646410"/>
            <a:ext cx="3896360" cy="13849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009775">
              <a:lnSpc>
                <a:spcPct val="102400"/>
              </a:lnSpc>
              <a:spcBef>
                <a:spcPts val="95"/>
              </a:spcBef>
            </a:pPr>
            <a:r>
              <a:rPr sz="1450" spc="20" dirty="0">
                <a:latin typeface="Gothic Uralic"/>
                <a:cs typeface="Gothic Uralic"/>
              </a:rPr>
              <a:t>What </a:t>
            </a:r>
            <a:r>
              <a:rPr sz="1450" spc="15" dirty="0">
                <a:latin typeface="Gothic Uralic"/>
                <a:cs typeface="Gothic Uralic"/>
              </a:rPr>
              <a:t>is Linux?  </a:t>
            </a:r>
            <a:r>
              <a:rPr sz="1450" spc="20" dirty="0">
                <a:latin typeface="Gothic Uralic"/>
                <a:cs typeface="Gothic Uralic"/>
              </a:rPr>
              <a:t>Where </a:t>
            </a:r>
            <a:r>
              <a:rPr sz="1450" spc="15" dirty="0">
                <a:latin typeface="Gothic Uralic"/>
                <a:cs typeface="Gothic Uralic"/>
              </a:rPr>
              <a:t>is Linux</a:t>
            </a:r>
            <a:r>
              <a:rPr sz="1450" spc="-9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used?  </a:t>
            </a:r>
            <a:r>
              <a:rPr sz="1450" spc="25" dirty="0">
                <a:latin typeface="Gothic Uralic"/>
                <a:cs typeface="Gothic Uralic"/>
              </a:rPr>
              <a:t>When </a:t>
            </a:r>
            <a:r>
              <a:rPr sz="1450" spc="15" dirty="0">
                <a:latin typeface="Gothic Uralic"/>
                <a:cs typeface="Gothic Uralic"/>
              </a:rPr>
              <a:t>to use</a:t>
            </a:r>
            <a:r>
              <a:rPr sz="1450" spc="-40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Linux?</a:t>
            </a:r>
            <a:endParaRPr sz="1450">
              <a:latin typeface="Gothic Uralic"/>
              <a:cs typeface="Gothic Uralic"/>
            </a:endParaRPr>
          </a:p>
          <a:p>
            <a:pPr marL="12700" marR="1609090">
              <a:lnSpc>
                <a:spcPct val="102099"/>
              </a:lnSpc>
              <a:spcBef>
                <a:spcPts val="10"/>
              </a:spcBef>
            </a:pPr>
            <a:r>
              <a:rPr sz="1450" spc="20" dirty="0">
                <a:latin typeface="Gothic Uralic"/>
                <a:cs typeface="Gothic Uralic"/>
              </a:rPr>
              <a:t>Why </a:t>
            </a:r>
            <a:r>
              <a:rPr sz="1450" spc="15" dirty="0">
                <a:latin typeface="Gothic Uralic"/>
                <a:cs typeface="Gothic Uralic"/>
              </a:rPr>
              <a:t>should </a:t>
            </a:r>
            <a:r>
              <a:rPr sz="1450" spc="5" dirty="0">
                <a:latin typeface="Gothic Uralic"/>
                <a:cs typeface="Gothic Uralic"/>
              </a:rPr>
              <a:t>I </a:t>
            </a:r>
            <a:r>
              <a:rPr sz="1450" spc="15" dirty="0">
                <a:latin typeface="Gothic Uralic"/>
                <a:cs typeface="Gothic Uralic"/>
              </a:rPr>
              <a:t>learn</a:t>
            </a:r>
            <a:r>
              <a:rPr sz="1450" spc="-6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Linux?  Who </a:t>
            </a:r>
            <a:r>
              <a:rPr sz="1450" spc="25" dirty="0">
                <a:latin typeface="Gothic Uralic"/>
                <a:cs typeface="Gothic Uralic"/>
              </a:rPr>
              <a:t>developed</a:t>
            </a:r>
            <a:r>
              <a:rPr sz="1450" spc="-5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Linux?</a:t>
            </a:r>
            <a:endParaRPr sz="1450">
              <a:latin typeface="Gothic Uralic"/>
              <a:cs typeface="Gothic Uralic"/>
            </a:endParaRPr>
          </a:p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450" spc="25" dirty="0">
                <a:latin typeface="Gothic Uralic"/>
                <a:cs typeface="Gothic Uralic"/>
              </a:rPr>
              <a:t>How </a:t>
            </a:r>
            <a:r>
              <a:rPr sz="1450" spc="20" dirty="0">
                <a:latin typeface="Gothic Uralic"/>
                <a:cs typeface="Gothic Uralic"/>
              </a:rPr>
              <a:t>in </a:t>
            </a:r>
            <a:r>
              <a:rPr sz="1450" spc="15" dirty="0">
                <a:latin typeface="Gothic Uralic"/>
                <a:cs typeface="Gothic Uralic"/>
              </a:rPr>
              <a:t>real </a:t>
            </a:r>
            <a:r>
              <a:rPr sz="1450" spc="20" dirty="0">
                <a:latin typeface="Gothic Uralic"/>
                <a:cs typeface="Gothic Uralic"/>
              </a:rPr>
              <a:t>world </a:t>
            </a:r>
            <a:r>
              <a:rPr sz="1450" spc="15" dirty="0">
                <a:latin typeface="Gothic Uralic"/>
                <a:cs typeface="Gothic Uralic"/>
              </a:rPr>
              <a:t>Linux </a:t>
            </a:r>
            <a:r>
              <a:rPr sz="1450" spc="20" dirty="0">
                <a:latin typeface="Gothic Uralic"/>
                <a:cs typeface="Gothic Uralic"/>
              </a:rPr>
              <a:t>gained</a:t>
            </a:r>
            <a:r>
              <a:rPr sz="1450" spc="-14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popularity?</a:t>
            </a:r>
            <a:endParaRPr sz="145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691515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Introduction to Operating</a:t>
            </a:r>
            <a:r>
              <a:rPr sz="3300" spc="-35" dirty="0"/>
              <a:t> </a:t>
            </a:r>
            <a:r>
              <a:rPr sz="3300" spc="-5" dirty="0"/>
              <a:t>Systems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7406" y="2898132"/>
            <a:ext cx="3394710" cy="13315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5" dirty="0">
                <a:latin typeface="Gothic Uralic"/>
                <a:cs typeface="Gothic Uralic"/>
              </a:rPr>
              <a:t>Scenario</a:t>
            </a:r>
            <a:r>
              <a:rPr sz="1550" b="1" spc="-35" dirty="0">
                <a:latin typeface="Gothic Uralic"/>
                <a:cs typeface="Gothic Uralic"/>
              </a:rPr>
              <a:t> </a:t>
            </a:r>
            <a:r>
              <a:rPr sz="1550" b="1" spc="10" dirty="0">
                <a:latin typeface="Gothic Uralic"/>
                <a:cs typeface="Gothic Uralic"/>
              </a:rPr>
              <a:t>1</a:t>
            </a:r>
            <a:endParaRPr sz="15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5" dirty="0">
                <a:latin typeface="Gothic Uralic"/>
                <a:cs typeface="Gothic Uralic"/>
              </a:rPr>
              <a:t>I </a:t>
            </a:r>
            <a:r>
              <a:rPr sz="1450" spc="20" dirty="0">
                <a:latin typeface="Gothic Uralic"/>
                <a:cs typeface="Gothic Uralic"/>
              </a:rPr>
              <a:t>have </a:t>
            </a:r>
            <a:r>
              <a:rPr sz="1450" spc="25" dirty="0">
                <a:latin typeface="Gothic Uralic"/>
                <a:cs typeface="Gothic Uralic"/>
              </a:rPr>
              <a:t>a</a:t>
            </a:r>
            <a:r>
              <a:rPr sz="1450" spc="-2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bare-metal</a:t>
            </a:r>
            <a:endParaRPr sz="1450">
              <a:latin typeface="Gothic Uralic"/>
              <a:cs typeface="Gothic Uralic"/>
            </a:endParaRPr>
          </a:p>
          <a:p>
            <a:pPr marL="163195" marR="5080" indent="-151130">
              <a:lnSpc>
                <a:spcPct val="112400"/>
              </a:lnSpc>
              <a:spcBef>
                <a:spcPts val="74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5" dirty="0">
                <a:latin typeface="Gothic Uralic"/>
                <a:cs typeface="Gothic Uralic"/>
              </a:rPr>
              <a:t>I </a:t>
            </a:r>
            <a:r>
              <a:rPr sz="1450" spc="25" dirty="0">
                <a:latin typeface="Gothic Uralic"/>
                <a:cs typeface="Gothic Uralic"/>
              </a:rPr>
              <a:t>want </a:t>
            </a:r>
            <a:r>
              <a:rPr sz="1450" spc="15" dirty="0">
                <a:latin typeface="Gothic Uralic"/>
                <a:cs typeface="Gothic Uralic"/>
              </a:rPr>
              <a:t>you to </a:t>
            </a:r>
            <a:r>
              <a:rPr sz="1450" spc="20" dirty="0">
                <a:latin typeface="Gothic Uralic"/>
                <a:cs typeface="Gothic Uralic"/>
              </a:rPr>
              <a:t>open google</a:t>
            </a:r>
            <a:r>
              <a:rPr sz="1450" spc="-11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chrome  </a:t>
            </a:r>
            <a:r>
              <a:rPr sz="1450" spc="25" dirty="0">
                <a:latin typeface="Gothic Uralic"/>
                <a:cs typeface="Gothic Uralic"/>
              </a:rPr>
              <a:t>and </a:t>
            </a:r>
            <a:r>
              <a:rPr sz="1450" spc="20" dirty="0">
                <a:latin typeface="Gothic Uralic"/>
                <a:cs typeface="Gothic Uralic"/>
              </a:rPr>
              <a:t>access</a:t>
            </a:r>
            <a:r>
              <a:rPr sz="1450" spc="-4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facebook.com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92908" y="2898132"/>
            <a:ext cx="1171877" cy="253916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5" dirty="0">
                <a:latin typeface="Gothic Uralic"/>
                <a:cs typeface="Gothic Uralic"/>
              </a:rPr>
              <a:t>Solution</a:t>
            </a:r>
            <a:endParaRPr sz="1550">
              <a:latin typeface="Gothic Uralic"/>
              <a:cs typeface="Gothic Uralic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53316" y="3290624"/>
            <a:ext cx="8242300" cy="2830195"/>
            <a:chOff x="940308" y="3355847"/>
            <a:chExt cx="8242300" cy="2830195"/>
          </a:xfrm>
        </p:grpSpPr>
        <p:sp>
          <p:nvSpPr>
            <p:cNvPr id="6" name="object 6"/>
            <p:cNvSpPr/>
            <p:nvPr/>
          </p:nvSpPr>
          <p:spPr>
            <a:xfrm>
              <a:off x="940308" y="5475731"/>
              <a:ext cx="3732276" cy="71018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812036" y="4282439"/>
              <a:ext cx="1633727" cy="110337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546848" y="3355847"/>
              <a:ext cx="1635252" cy="1106424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979755" y="3969490"/>
            <a:ext cx="4042410" cy="27927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872740">
              <a:lnSpc>
                <a:spcPct val="102800"/>
              </a:lnSpc>
              <a:spcBef>
                <a:spcPts val="90"/>
              </a:spcBef>
            </a:pPr>
            <a:r>
              <a:rPr sz="1450" spc="15" dirty="0">
                <a:latin typeface="Gothic Uralic"/>
                <a:cs typeface="Gothic Uralic"/>
              </a:rPr>
              <a:t>Install </a:t>
            </a:r>
            <a:r>
              <a:rPr sz="1450" spc="25" dirty="0">
                <a:latin typeface="Gothic Uralic"/>
                <a:cs typeface="Gothic Uralic"/>
              </a:rPr>
              <a:t>OS  </a:t>
            </a:r>
            <a:r>
              <a:rPr sz="1450" spc="15" dirty="0">
                <a:latin typeface="Gothic Uralic"/>
                <a:cs typeface="Gothic Uralic"/>
              </a:rPr>
              <a:t>Install</a:t>
            </a:r>
            <a:r>
              <a:rPr sz="1450" spc="-50" dirty="0">
                <a:latin typeface="Gothic Uralic"/>
                <a:cs typeface="Gothic Uralic"/>
              </a:rPr>
              <a:t> </a:t>
            </a:r>
            <a:r>
              <a:rPr sz="1450" spc="10" dirty="0">
                <a:latin typeface="Gothic Uralic"/>
                <a:cs typeface="Gothic Uralic"/>
              </a:rPr>
              <a:t>Drivers</a:t>
            </a:r>
            <a:endParaRPr sz="1450">
              <a:latin typeface="Gothic Uralic"/>
              <a:cs typeface="Gothic Uralic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450" spc="20" dirty="0">
                <a:latin typeface="Gothic Uralic"/>
                <a:cs typeface="Gothic Uralic"/>
              </a:rPr>
              <a:t>Connect </a:t>
            </a:r>
            <a:r>
              <a:rPr sz="1450" spc="15" dirty="0">
                <a:latin typeface="Gothic Uralic"/>
                <a:cs typeface="Gothic Uralic"/>
              </a:rPr>
              <a:t>to</a:t>
            </a:r>
            <a:r>
              <a:rPr sz="1450" spc="-3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Internet</a:t>
            </a:r>
            <a:endParaRPr sz="1450">
              <a:latin typeface="Gothic Uralic"/>
              <a:cs typeface="Gothic Uralic"/>
            </a:endParaRPr>
          </a:p>
          <a:p>
            <a:pPr marL="12700" marR="1937385">
              <a:lnSpc>
                <a:spcPct val="102099"/>
              </a:lnSpc>
              <a:spcBef>
                <a:spcPts val="10"/>
              </a:spcBef>
            </a:pPr>
            <a:r>
              <a:rPr sz="1450" spc="20" dirty="0">
                <a:latin typeface="Gothic Uralic"/>
                <a:cs typeface="Gothic Uralic"/>
              </a:rPr>
              <a:t>Download Chrome  Access</a:t>
            </a:r>
            <a:r>
              <a:rPr sz="1450" spc="-4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facebook.com</a:t>
            </a:r>
            <a:endParaRPr sz="1450">
              <a:latin typeface="Gothic Uralic"/>
              <a:cs typeface="Gothic Uralic"/>
            </a:endParaRPr>
          </a:p>
          <a:p>
            <a:pPr marL="12700" marR="5080">
              <a:lnSpc>
                <a:spcPct val="102499"/>
              </a:lnSpc>
              <a:spcBef>
                <a:spcPts val="1615"/>
              </a:spcBef>
            </a:pPr>
            <a:r>
              <a:rPr sz="1450" spc="20" dirty="0">
                <a:solidFill>
                  <a:srgbClr val="4D5056"/>
                </a:solidFill>
                <a:latin typeface="Arial"/>
                <a:cs typeface="Arial"/>
              </a:rPr>
              <a:t>An </a:t>
            </a:r>
            <a:r>
              <a:rPr sz="1450" b="1" spc="15" dirty="0">
                <a:solidFill>
                  <a:srgbClr val="5E6267"/>
                </a:solidFill>
                <a:latin typeface="Arial"/>
                <a:cs typeface="Arial"/>
              </a:rPr>
              <a:t>operating </a:t>
            </a:r>
            <a:r>
              <a:rPr sz="1450" b="1" spc="10" dirty="0">
                <a:solidFill>
                  <a:srgbClr val="5E6267"/>
                </a:solidFill>
                <a:latin typeface="Arial"/>
                <a:cs typeface="Arial"/>
              </a:rPr>
              <a:t>system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(OS) </a:t>
            </a:r>
            <a:r>
              <a:rPr sz="1450" spc="10" dirty="0">
                <a:solidFill>
                  <a:srgbClr val="4D5056"/>
                </a:solidFill>
                <a:latin typeface="Arial"/>
                <a:cs typeface="Arial"/>
              </a:rPr>
              <a:t>is </a:t>
            </a:r>
            <a:r>
              <a:rPr sz="1450" b="1" spc="10" dirty="0">
                <a:solidFill>
                  <a:srgbClr val="5E6267"/>
                </a:solidFill>
                <a:latin typeface="Arial"/>
                <a:cs typeface="Arial"/>
              </a:rPr>
              <a:t>system </a:t>
            </a:r>
            <a:r>
              <a:rPr sz="1450" b="1" spc="20" dirty="0">
                <a:solidFill>
                  <a:srgbClr val="4D5056"/>
                </a:solidFill>
                <a:latin typeface="Arial"/>
                <a:cs typeface="Arial"/>
              </a:rPr>
              <a:t>software  </a:t>
            </a:r>
            <a:r>
              <a:rPr sz="1450" spc="10" dirty="0">
                <a:solidFill>
                  <a:srgbClr val="4D5056"/>
                </a:solidFill>
                <a:latin typeface="Arial"/>
                <a:cs typeface="Arial"/>
              </a:rPr>
              <a:t>that </a:t>
            </a:r>
            <a:r>
              <a:rPr sz="1450" spc="20" dirty="0">
                <a:solidFill>
                  <a:srgbClr val="4D5056"/>
                </a:solidFill>
                <a:latin typeface="Arial"/>
                <a:cs typeface="Arial"/>
              </a:rPr>
              <a:t>manages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computer hardware, </a:t>
            </a:r>
            <a:r>
              <a:rPr sz="1450" spc="10" dirty="0">
                <a:solidFill>
                  <a:srgbClr val="4D5056"/>
                </a:solidFill>
                <a:latin typeface="Arial"/>
                <a:cs typeface="Arial"/>
              </a:rPr>
              <a:t>software 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resources, and provides </a:t>
            </a:r>
            <a:r>
              <a:rPr sz="1450" spc="20" dirty="0">
                <a:solidFill>
                  <a:srgbClr val="4D5056"/>
                </a:solidFill>
                <a:latin typeface="Arial"/>
                <a:cs typeface="Arial"/>
              </a:rPr>
              <a:t>common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services </a:t>
            </a:r>
            <a:r>
              <a:rPr sz="1450" spc="10" dirty="0">
                <a:solidFill>
                  <a:srgbClr val="4D5056"/>
                </a:solidFill>
                <a:latin typeface="Arial"/>
                <a:cs typeface="Arial"/>
              </a:rPr>
              <a:t>for 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computer</a:t>
            </a:r>
            <a:r>
              <a:rPr sz="1450" dirty="0">
                <a:solidFill>
                  <a:srgbClr val="4D5056"/>
                </a:solidFill>
                <a:latin typeface="Arial"/>
                <a:cs typeface="Arial"/>
              </a:rPr>
              <a:t>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programs.</a:t>
            </a:r>
            <a:endParaRPr sz="14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(source:</a:t>
            </a:r>
            <a:r>
              <a:rPr sz="1450" spc="-5" dirty="0">
                <a:solidFill>
                  <a:srgbClr val="4D5056"/>
                </a:solidFill>
                <a:latin typeface="Arial"/>
                <a:cs typeface="Arial"/>
              </a:rPr>
              <a:t> </a:t>
            </a:r>
            <a:r>
              <a:rPr sz="1450" spc="15" dirty="0">
                <a:solidFill>
                  <a:srgbClr val="4D5056"/>
                </a:solidFill>
                <a:latin typeface="Arial"/>
                <a:cs typeface="Arial"/>
              </a:rPr>
              <a:t>Wikipedia)</a:t>
            </a:r>
            <a:endParaRPr sz="1450">
              <a:latin typeface="Arial"/>
              <a:cs typeface="Arial"/>
            </a:endParaRPr>
          </a:p>
          <a:p>
            <a:pPr marL="65405">
              <a:lnSpc>
                <a:spcPct val="100000"/>
              </a:lnSpc>
              <a:spcBef>
                <a:spcPts val="610"/>
              </a:spcBef>
            </a:pPr>
            <a:r>
              <a:rPr sz="1450" spc="20" dirty="0">
                <a:latin typeface="Gothic Uralic"/>
                <a:cs typeface="Gothic Uralic"/>
              </a:rPr>
              <a:t>What are </a:t>
            </a:r>
            <a:r>
              <a:rPr sz="1450" spc="15" dirty="0">
                <a:latin typeface="Gothic Uralic"/>
                <a:cs typeface="Gothic Uralic"/>
              </a:rPr>
              <a:t>Application</a:t>
            </a:r>
            <a:r>
              <a:rPr sz="1450" spc="-7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Programs?</a:t>
            </a:r>
            <a:endParaRPr sz="145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474789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Linux Operating</a:t>
            </a:r>
            <a:r>
              <a:rPr sz="3300" spc="-40" dirty="0"/>
              <a:t> </a:t>
            </a:r>
            <a:r>
              <a:rPr sz="3300" spc="-5" dirty="0"/>
              <a:t>System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7406" y="2898132"/>
            <a:ext cx="3669665" cy="30137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10" dirty="0">
                <a:latin typeface="Gothic Uralic"/>
                <a:cs typeface="Gothic Uralic"/>
              </a:rPr>
              <a:t>What </a:t>
            </a:r>
            <a:r>
              <a:rPr sz="1550" b="1" spc="5" dirty="0">
                <a:latin typeface="Gothic Uralic"/>
                <a:cs typeface="Gothic Uralic"/>
              </a:rPr>
              <a:t>is</a:t>
            </a:r>
            <a:r>
              <a:rPr sz="1550" b="1" spc="-20" dirty="0">
                <a:latin typeface="Gothic Uralic"/>
                <a:cs typeface="Gothic Uralic"/>
              </a:rPr>
              <a:t> </a:t>
            </a:r>
            <a:r>
              <a:rPr sz="1550" b="1" spc="10" dirty="0">
                <a:latin typeface="Gothic Uralic"/>
                <a:cs typeface="Gothic Uralic"/>
              </a:rPr>
              <a:t>Linux?</a:t>
            </a:r>
            <a:endParaRPr sz="15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50">
              <a:latin typeface="Gothic Uralic"/>
              <a:cs typeface="Gothic Uralic"/>
            </a:endParaRPr>
          </a:p>
          <a:p>
            <a:pPr marL="163195" marR="5080" indent="-151130">
              <a:lnSpc>
                <a:spcPct val="112599"/>
              </a:lnSpc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30" dirty="0">
                <a:latin typeface="Gothic Uralic"/>
                <a:cs typeface="Gothic Uralic"/>
              </a:rPr>
              <a:t>An </a:t>
            </a:r>
            <a:r>
              <a:rPr sz="1450" spc="20" dirty="0">
                <a:latin typeface="Gothic Uralic"/>
                <a:cs typeface="Gothic Uralic"/>
              </a:rPr>
              <a:t>Open-Source operating </a:t>
            </a:r>
            <a:r>
              <a:rPr sz="1450" spc="15" dirty="0">
                <a:latin typeface="Gothic Uralic"/>
                <a:cs typeface="Gothic Uralic"/>
              </a:rPr>
              <a:t>system  </a:t>
            </a:r>
            <a:r>
              <a:rPr sz="1450" spc="25" dirty="0">
                <a:latin typeface="Gothic Uralic"/>
                <a:cs typeface="Gothic Uralic"/>
              </a:rPr>
              <a:t>and </a:t>
            </a:r>
            <a:r>
              <a:rPr sz="1450" spc="20" dirty="0">
                <a:latin typeface="Gothic Uralic"/>
                <a:cs typeface="Gothic Uralic"/>
              </a:rPr>
              <a:t>community </a:t>
            </a:r>
            <a:r>
              <a:rPr sz="1450" spc="25" dirty="0">
                <a:latin typeface="Gothic Uralic"/>
                <a:cs typeface="Gothic Uralic"/>
              </a:rPr>
              <a:t>developed</a:t>
            </a:r>
            <a:r>
              <a:rPr sz="1450" spc="-16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operating  </a:t>
            </a:r>
            <a:r>
              <a:rPr sz="1450" spc="15" dirty="0">
                <a:latin typeface="Gothic Uralic"/>
                <a:cs typeface="Gothic Uralic"/>
              </a:rPr>
              <a:t>system </a:t>
            </a:r>
            <a:r>
              <a:rPr sz="1450" spc="5" dirty="0">
                <a:latin typeface="Gothic Uralic"/>
                <a:cs typeface="Gothic Uralic"/>
              </a:rPr>
              <a:t>for </a:t>
            </a:r>
            <a:r>
              <a:rPr sz="1450" spc="15" dirty="0">
                <a:latin typeface="Gothic Uralic"/>
                <a:cs typeface="Gothic Uralic"/>
              </a:rPr>
              <a:t>computers, </a:t>
            </a:r>
            <a:r>
              <a:rPr sz="1450" spc="10" dirty="0">
                <a:latin typeface="Gothic Uralic"/>
                <a:cs typeface="Gothic Uralic"/>
              </a:rPr>
              <a:t>servers,  </a:t>
            </a:r>
            <a:r>
              <a:rPr sz="1450" spc="15" dirty="0">
                <a:latin typeface="Gothic Uralic"/>
                <a:cs typeface="Gothic Uralic"/>
              </a:rPr>
              <a:t>mainframes, </a:t>
            </a:r>
            <a:r>
              <a:rPr sz="1450" spc="20" dirty="0">
                <a:latin typeface="Gothic Uralic"/>
                <a:cs typeface="Gothic Uralic"/>
              </a:rPr>
              <a:t>mobile devices and  </a:t>
            </a:r>
            <a:r>
              <a:rPr sz="1450" spc="25" dirty="0">
                <a:latin typeface="Gothic Uralic"/>
                <a:cs typeface="Gothic Uralic"/>
              </a:rPr>
              <a:t>embedded</a:t>
            </a:r>
            <a:r>
              <a:rPr sz="1450" spc="-1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devices.</a:t>
            </a:r>
            <a:endParaRPr sz="14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buClr>
                <a:srgbClr val="262626"/>
              </a:buClr>
              <a:buFont typeface="Times New Roman"/>
              <a:buChar char="◦"/>
            </a:pPr>
            <a:endParaRPr sz="1800">
              <a:latin typeface="Gothic Uralic"/>
              <a:cs typeface="Gothic Uralic"/>
            </a:endParaRPr>
          </a:p>
          <a:p>
            <a:pPr marL="163195" marR="204470" indent="-151130">
              <a:lnSpc>
                <a:spcPct val="113100"/>
              </a:lnSpc>
              <a:spcBef>
                <a:spcPts val="131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Ubuntu, </a:t>
            </a:r>
            <a:r>
              <a:rPr sz="1450" spc="20" dirty="0">
                <a:latin typeface="Gothic Uralic"/>
                <a:cs typeface="Gothic Uralic"/>
              </a:rPr>
              <a:t>Debian, </a:t>
            </a:r>
            <a:r>
              <a:rPr sz="1450" spc="15" dirty="0">
                <a:latin typeface="Gothic Uralic"/>
                <a:cs typeface="Gothic Uralic"/>
              </a:rPr>
              <a:t>Fedora,</a:t>
            </a:r>
            <a:r>
              <a:rPr sz="1450" spc="-6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OpenSuse,  Redhat, Android</a:t>
            </a:r>
            <a:r>
              <a:rPr sz="1450" spc="-65" dirty="0">
                <a:latin typeface="Gothic Uralic"/>
                <a:cs typeface="Gothic Uralic"/>
              </a:rPr>
              <a:t> </a:t>
            </a:r>
            <a:r>
              <a:rPr sz="1450" spc="10" dirty="0">
                <a:latin typeface="Gothic Uralic"/>
                <a:cs typeface="Gothic Uralic"/>
              </a:rPr>
              <a:t>etc.,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6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https:/</a:t>
            </a:r>
            <a:r>
              <a:rPr sz="1450" spc="15" dirty="0">
                <a:latin typeface="Gothic Uralic"/>
                <a:cs typeface="Gothic Uralic"/>
                <a:hlinkClick r:id="rId2"/>
              </a:rPr>
              <a:t>/www.linuxvmimages.com/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92908" y="2898132"/>
            <a:ext cx="1281430" cy="2654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10" dirty="0">
                <a:latin typeface="Gothic Uralic"/>
                <a:cs typeface="Gothic Uralic"/>
              </a:rPr>
              <a:t>What </a:t>
            </a:r>
            <a:r>
              <a:rPr sz="1550" b="1" spc="5" dirty="0">
                <a:latin typeface="Gothic Uralic"/>
                <a:cs typeface="Gothic Uralic"/>
              </a:rPr>
              <a:t>is</a:t>
            </a:r>
            <a:r>
              <a:rPr sz="1550" b="1" spc="-80" dirty="0">
                <a:latin typeface="Gothic Uralic"/>
                <a:cs typeface="Gothic Uralic"/>
              </a:rPr>
              <a:t> </a:t>
            </a:r>
            <a:r>
              <a:rPr sz="1550" b="1" spc="5" dirty="0">
                <a:latin typeface="Gothic Uralic"/>
                <a:cs typeface="Gothic Uralic"/>
              </a:rPr>
              <a:t>Unix?</a:t>
            </a:r>
            <a:endParaRPr sz="1550">
              <a:latin typeface="Gothic Uralic"/>
              <a:cs typeface="Gothic Ural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92965" y="3364200"/>
            <a:ext cx="3408045" cy="22993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63195" marR="61594" indent="-151130">
              <a:lnSpc>
                <a:spcPct val="112400"/>
              </a:lnSpc>
              <a:spcBef>
                <a:spcPts val="9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20" dirty="0">
                <a:latin typeface="Gothic Uralic"/>
                <a:cs typeface="Gothic Uralic"/>
              </a:rPr>
              <a:t>Unix </a:t>
            </a:r>
            <a:r>
              <a:rPr sz="1450" spc="15" dirty="0">
                <a:latin typeface="Gothic Uralic"/>
                <a:cs typeface="Gothic Uralic"/>
              </a:rPr>
              <a:t>is </a:t>
            </a:r>
            <a:r>
              <a:rPr sz="1450" spc="25" dirty="0">
                <a:latin typeface="Gothic Uralic"/>
                <a:cs typeface="Gothic Uralic"/>
              </a:rPr>
              <a:t>an </a:t>
            </a:r>
            <a:r>
              <a:rPr sz="1450" spc="20" dirty="0">
                <a:latin typeface="Gothic Uralic"/>
                <a:cs typeface="Gothic Uralic"/>
              </a:rPr>
              <a:t>operating </a:t>
            </a:r>
            <a:r>
              <a:rPr sz="1450" spc="15" dirty="0">
                <a:latin typeface="Gothic Uralic"/>
                <a:cs typeface="Gothic Uralic"/>
              </a:rPr>
              <a:t>system that is  installed </a:t>
            </a:r>
            <a:r>
              <a:rPr sz="1450" spc="20" dirty="0">
                <a:latin typeface="Gothic Uralic"/>
                <a:cs typeface="Gothic Uralic"/>
              </a:rPr>
              <a:t>only </a:t>
            </a:r>
            <a:r>
              <a:rPr sz="1450" spc="15" dirty="0">
                <a:latin typeface="Gothic Uralic"/>
                <a:cs typeface="Gothic Uralic"/>
              </a:rPr>
              <a:t>on specific</a:t>
            </a:r>
            <a:r>
              <a:rPr sz="1450" spc="-114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hardware</a:t>
            </a:r>
            <a:endParaRPr sz="1450">
              <a:latin typeface="Gothic Uralic"/>
              <a:cs typeface="Gothic Uralic"/>
            </a:endParaRPr>
          </a:p>
          <a:p>
            <a:pPr marL="163195" marR="88265" indent="-151130">
              <a:lnSpc>
                <a:spcPct val="112400"/>
              </a:lnSpc>
              <a:spcBef>
                <a:spcPts val="74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20" dirty="0">
                <a:latin typeface="Gothic Uralic"/>
                <a:cs typeface="Gothic Uralic"/>
              </a:rPr>
              <a:t>Unix </a:t>
            </a:r>
            <a:r>
              <a:rPr sz="1450" spc="25" dirty="0">
                <a:latin typeface="Gothic Uralic"/>
                <a:cs typeface="Gothic Uralic"/>
              </a:rPr>
              <a:t>developed </a:t>
            </a:r>
            <a:r>
              <a:rPr sz="1450" spc="10" dirty="0">
                <a:latin typeface="Gothic Uralic"/>
                <a:cs typeface="Gothic Uralic"/>
              </a:rPr>
              <a:t>for </a:t>
            </a:r>
            <a:r>
              <a:rPr sz="1450" spc="15" dirty="0">
                <a:latin typeface="Gothic Uralic"/>
                <a:cs typeface="Gothic Uralic"/>
              </a:rPr>
              <a:t>multi </a:t>
            </a:r>
            <a:r>
              <a:rPr sz="1450" spc="10" dirty="0">
                <a:latin typeface="Gothic Uralic"/>
                <a:cs typeface="Gothic Uralic"/>
              </a:rPr>
              <a:t>user </a:t>
            </a:r>
            <a:r>
              <a:rPr sz="1450" spc="25" dirty="0">
                <a:latin typeface="Gothic Uralic"/>
                <a:cs typeface="Gothic Uralic"/>
              </a:rPr>
              <a:t>and  </a:t>
            </a:r>
            <a:r>
              <a:rPr sz="1450" spc="15" dirty="0">
                <a:latin typeface="Gothic Uralic"/>
                <a:cs typeface="Gothic Uralic"/>
              </a:rPr>
              <a:t>multi </a:t>
            </a:r>
            <a:r>
              <a:rPr sz="1450" spc="20" dirty="0">
                <a:latin typeface="Gothic Uralic"/>
                <a:cs typeface="Gothic Uralic"/>
              </a:rPr>
              <a:t>tasking </a:t>
            </a:r>
            <a:r>
              <a:rPr sz="1450" spc="15" dirty="0">
                <a:latin typeface="Gothic Uralic"/>
                <a:cs typeface="Gothic Uralic"/>
              </a:rPr>
              <a:t>purposes </a:t>
            </a:r>
            <a:r>
              <a:rPr sz="1450" spc="20" dirty="0">
                <a:latin typeface="Gothic Uralic"/>
                <a:cs typeface="Gothic Uralic"/>
              </a:rPr>
              <a:t>in </a:t>
            </a:r>
            <a:r>
              <a:rPr sz="1450" spc="25" dirty="0">
                <a:latin typeface="Gothic Uralic"/>
                <a:cs typeface="Gothic Uralic"/>
              </a:rPr>
              <a:t>mid</a:t>
            </a:r>
            <a:r>
              <a:rPr sz="1450" spc="-16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1970s</a:t>
            </a:r>
            <a:endParaRPr sz="1450">
              <a:latin typeface="Gothic Uralic"/>
              <a:cs typeface="Gothic Uralic"/>
            </a:endParaRPr>
          </a:p>
          <a:p>
            <a:pPr marL="163195" marR="56515" indent="-151130">
              <a:lnSpc>
                <a:spcPct val="112400"/>
              </a:lnSpc>
              <a:spcBef>
                <a:spcPts val="75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20" dirty="0">
                <a:latin typeface="Gothic Uralic"/>
                <a:cs typeface="Gothic Uralic"/>
              </a:rPr>
              <a:t>Unix </a:t>
            </a:r>
            <a:r>
              <a:rPr sz="1450" spc="15" dirty="0">
                <a:latin typeface="Gothic Uralic"/>
                <a:cs typeface="Gothic Uralic"/>
              </a:rPr>
              <a:t>mostly used </a:t>
            </a:r>
            <a:r>
              <a:rPr sz="1450" spc="25" dirty="0">
                <a:latin typeface="Gothic Uralic"/>
                <a:cs typeface="Gothic Uralic"/>
              </a:rPr>
              <a:t>by </a:t>
            </a:r>
            <a:r>
              <a:rPr sz="1450" spc="15" dirty="0">
                <a:latin typeface="Gothic Uralic"/>
                <a:cs typeface="Gothic Uralic"/>
              </a:rPr>
              <a:t>Sun </a:t>
            </a:r>
            <a:r>
              <a:rPr sz="1450" spc="10" dirty="0">
                <a:latin typeface="Gothic Uralic"/>
                <a:cs typeface="Gothic Uralic"/>
              </a:rPr>
              <a:t>Solaris</a:t>
            </a:r>
            <a:r>
              <a:rPr sz="1450" spc="-9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and  </a:t>
            </a:r>
            <a:r>
              <a:rPr sz="1450" spc="15" dirty="0">
                <a:latin typeface="Gothic Uralic"/>
                <a:cs typeface="Gothic Uralic"/>
              </a:rPr>
              <a:t>supports </a:t>
            </a:r>
            <a:r>
              <a:rPr sz="1450" spc="20" dirty="0">
                <a:latin typeface="Gothic Uralic"/>
                <a:cs typeface="Gothic Uralic"/>
              </a:rPr>
              <a:t>only few </a:t>
            </a:r>
            <a:r>
              <a:rPr sz="1450" spc="15" dirty="0">
                <a:latin typeface="Gothic Uralic"/>
                <a:cs typeface="Gothic Uralic"/>
              </a:rPr>
              <a:t>file</a:t>
            </a:r>
            <a:r>
              <a:rPr sz="1450" spc="-110" dirty="0">
                <a:latin typeface="Gothic Uralic"/>
                <a:cs typeface="Gothic Uralic"/>
              </a:rPr>
              <a:t> </a:t>
            </a:r>
            <a:r>
              <a:rPr sz="1450" spc="10" dirty="0">
                <a:latin typeface="Gothic Uralic"/>
                <a:cs typeface="Gothic Uralic"/>
              </a:rPr>
              <a:t>systems</a:t>
            </a:r>
            <a:endParaRPr sz="1450">
              <a:latin typeface="Gothic Uralic"/>
              <a:cs typeface="Gothic Uralic"/>
            </a:endParaRPr>
          </a:p>
          <a:p>
            <a:pPr marL="163195" marR="5080" indent="-151130">
              <a:lnSpc>
                <a:spcPct val="113100"/>
              </a:lnSpc>
              <a:spcBef>
                <a:spcPts val="7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solidFill>
                  <a:srgbClr val="3A3A3A"/>
                </a:solidFill>
                <a:latin typeface="Carlito"/>
                <a:cs typeface="Carlito"/>
              </a:rPr>
              <a:t>IBM </a:t>
            </a:r>
            <a:r>
              <a:rPr sz="1450" spc="10" dirty="0">
                <a:solidFill>
                  <a:srgbClr val="3A3A3A"/>
                </a:solidFill>
                <a:latin typeface="Carlito"/>
                <a:cs typeface="Carlito"/>
              </a:rPr>
              <a:t>AIX, Solaris, </a:t>
            </a:r>
            <a:r>
              <a:rPr sz="1450" spc="15" dirty="0">
                <a:solidFill>
                  <a:srgbClr val="3A3A3A"/>
                </a:solidFill>
                <a:latin typeface="Carlito"/>
                <a:cs typeface="Carlito"/>
              </a:rPr>
              <a:t>HP-UX, Darwin, macOS</a:t>
            </a:r>
            <a:r>
              <a:rPr sz="1450" spc="-55" dirty="0">
                <a:solidFill>
                  <a:srgbClr val="3A3A3A"/>
                </a:solidFill>
                <a:latin typeface="Carlito"/>
                <a:cs typeface="Carlito"/>
              </a:rPr>
              <a:t> </a:t>
            </a:r>
            <a:r>
              <a:rPr sz="1450" spc="5" dirty="0">
                <a:solidFill>
                  <a:srgbClr val="3A3A3A"/>
                </a:solidFill>
                <a:latin typeface="Carlito"/>
                <a:cs typeface="Carlito"/>
              </a:rPr>
              <a:t>X,  </a:t>
            </a:r>
            <a:r>
              <a:rPr sz="1450" dirty="0">
                <a:solidFill>
                  <a:srgbClr val="3A3A3A"/>
                </a:solidFill>
                <a:latin typeface="Carlito"/>
                <a:cs typeface="Carlito"/>
              </a:rPr>
              <a:t>etc.</a:t>
            </a:r>
            <a:endParaRPr sz="14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499681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Where </a:t>
            </a:r>
            <a:r>
              <a:rPr sz="3300" spc="-15" dirty="0"/>
              <a:t>do </a:t>
            </a:r>
            <a:r>
              <a:rPr sz="3300" spc="-5" dirty="0"/>
              <a:t>we find</a:t>
            </a:r>
            <a:r>
              <a:rPr sz="3300" spc="10" dirty="0"/>
              <a:t> </a:t>
            </a:r>
            <a:r>
              <a:rPr sz="3300" spc="-5" dirty="0"/>
              <a:t>Linux?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1104364" y="2573545"/>
            <a:ext cx="5450840" cy="25272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50" spc="15" dirty="0">
                <a:latin typeface="Gothic Uralic"/>
                <a:cs typeface="Gothic Uralic"/>
              </a:rPr>
              <a:t>https://blog.netdevgroup.com/2016/12/25-cool-linux-facts/</a:t>
            </a:r>
            <a:endParaRPr sz="1450">
              <a:latin typeface="Gothic Uralic"/>
              <a:cs typeface="Gothic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66800" y="3090672"/>
            <a:ext cx="8272780" cy="3240405"/>
            <a:chOff x="1066800" y="3090672"/>
            <a:chExt cx="8272780" cy="3240405"/>
          </a:xfrm>
        </p:grpSpPr>
        <p:sp>
          <p:nvSpPr>
            <p:cNvPr id="5" name="object 5"/>
            <p:cNvSpPr/>
            <p:nvPr/>
          </p:nvSpPr>
          <p:spPr>
            <a:xfrm>
              <a:off x="1066800" y="4376927"/>
              <a:ext cx="1929384" cy="128473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66800" y="3140964"/>
              <a:ext cx="2162556" cy="108203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931920" y="3115056"/>
              <a:ext cx="2721863" cy="1235964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74991" y="3090672"/>
              <a:ext cx="2164079" cy="128625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229355" y="4419600"/>
              <a:ext cx="2308860" cy="1298448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771388" y="4482083"/>
              <a:ext cx="2080260" cy="1848612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10756" y="1367027"/>
            <a:ext cx="2935605" cy="5039995"/>
          </a:xfrm>
          <a:prstGeom prst="rect">
            <a:avLst/>
          </a:prstGeom>
          <a:ln w="4571">
            <a:solidFill>
              <a:srgbClr val="3F3F3F"/>
            </a:solidFill>
          </a:ln>
        </p:spPr>
        <p:txBody>
          <a:bodyPr vert="horz" wrap="square" lIns="0" tIns="311785" rIns="0" bIns="0" rtlCol="0">
            <a:spAutoFit/>
          </a:bodyPr>
          <a:lstStyle/>
          <a:p>
            <a:pPr marL="243840" marR="864235">
              <a:lnSpc>
                <a:spcPts val="3170"/>
              </a:lnSpc>
              <a:spcBef>
                <a:spcPts val="2455"/>
              </a:spcBef>
            </a:pPr>
            <a:r>
              <a:rPr sz="2650" spc="-30" dirty="0">
                <a:latin typeface="Gothic Uralic"/>
                <a:cs typeface="Gothic Uralic"/>
              </a:rPr>
              <a:t>Who  </a:t>
            </a:r>
            <a:r>
              <a:rPr sz="2650" dirty="0">
                <a:latin typeface="Gothic Uralic"/>
                <a:cs typeface="Gothic Uralic"/>
              </a:rPr>
              <a:t>d</a:t>
            </a:r>
            <a:r>
              <a:rPr sz="2650" spc="-10" dirty="0">
                <a:latin typeface="Gothic Uralic"/>
                <a:cs typeface="Gothic Uralic"/>
              </a:rPr>
              <a:t>e</a:t>
            </a:r>
            <a:r>
              <a:rPr sz="2650" spc="10" dirty="0">
                <a:latin typeface="Gothic Uralic"/>
                <a:cs typeface="Gothic Uralic"/>
              </a:rPr>
              <a:t>v</a:t>
            </a:r>
            <a:r>
              <a:rPr sz="2650" spc="-10" dirty="0">
                <a:latin typeface="Gothic Uralic"/>
                <a:cs typeface="Gothic Uralic"/>
              </a:rPr>
              <a:t>el</a:t>
            </a:r>
            <a:r>
              <a:rPr sz="2650" spc="-25" dirty="0">
                <a:latin typeface="Gothic Uralic"/>
                <a:cs typeface="Gothic Uralic"/>
              </a:rPr>
              <a:t>o</a:t>
            </a:r>
            <a:r>
              <a:rPr sz="2650" spc="10" dirty="0">
                <a:latin typeface="Gothic Uralic"/>
                <a:cs typeface="Gothic Uralic"/>
              </a:rPr>
              <a:t>p</a:t>
            </a:r>
            <a:r>
              <a:rPr sz="2650" spc="-10" dirty="0">
                <a:latin typeface="Gothic Uralic"/>
                <a:cs typeface="Gothic Uralic"/>
              </a:rPr>
              <a:t>e</a:t>
            </a:r>
            <a:r>
              <a:rPr sz="2650" spc="-5" dirty="0">
                <a:latin typeface="Gothic Uralic"/>
                <a:cs typeface="Gothic Uralic"/>
              </a:rPr>
              <a:t>d  </a:t>
            </a:r>
            <a:r>
              <a:rPr sz="2650" spc="-10" dirty="0">
                <a:latin typeface="Gothic Uralic"/>
                <a:cs typeface="Gothic Uralic"/>
              </a:rPr>
              <a:t>Linux?</a:t>
            </a:r>
            <a:endParaRPr sz="2650">
              <a:latin typeface="Gothic Uralic"/>
              <a:cs typeface="Gothic Uralic"/>
            </a:endParaRPr>
          </a:p>
          <a:p>
            <a:pPr marL="243840" marR="337185">
              <a:lnSpc>
                <a:spcPct val="112400"/>
              </a:lnSpc>
              <a:spcBef>
                <a:spcPts val="900"/>
              </a:spcBef>
            </a:pPr>
            <a:r>
              <a:rPr sz="1450" spc="15" dirty="0">
                <a:latin typeface="Gothic Uralic"/>
                <a:cs typeface="Gothic Uralic"/>
              </a:rPr>
              <a:t>Linus Torvalds,</a:t>
            </a:r>
            <a:r>
              <a:rPr sz="1450" spc="-10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developed  </a:t>
            </a:r>
            <a:r>
              <a:rPr sz="1450" spc="20" dirty="0">
                <a:latin typeface="Gothic Uralic"/>
                <a:cs typeface="Gothic Uralic"/>
              </a:rPr>
              <a:t>the</a:t>
            </a:r>
            <a:r>
              <a:rPr sz="1450" spc="10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kernel.</a:t>
            </a:r>
            <a:endParaRPr sz="1450">
              <a:latin typeface="Gothic Uralic"/>
              <a:cs typeface="Gothic Uralic"/>
            </a:endParaRPr>
          </a:p>
          <a:p>
            <a:pPr marL="243840" marR="254635">
              <a:lnSpc>
                <a:spcPct val="113100"/>
              </a:lnSpc>
              <a:spcBef>
                <a:spcPts val="650"/>
              </a:spcBef>
            </a:pP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h</a:t>
            </a:r>
            <a:r>
              <a:rPr sz="1450" u="sng" spc="1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tt</a:t>
            </a:r>
            <a:r>
              <a:rPr sz="1450" u="sng" spc="3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p</a:t>
            </a:r>
            <a:r>
              <a:rPr sz="1450" u="sng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s</a:t>
            </a:r>
            <a:r>
              <a:rPr sz="1450" u="sng" spc="-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:</a:t>
            </a:r>
            <a:r>
              <a:rPr sz="1450" u="sng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/</a:t>
            </a:r>
            <a:r>
              <a:rPr sz="1450" u="sng" spc="1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/</a:t>
            </a: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e</a:t>
            </a:r>
            <a:r>
              <a:rPr sz="1450" u="sng" spc="3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n</a:t>
            </a:r>
            <a:r>
              <a:rPr sz="1450" u="sng" spc="-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.</a:t>
            </a:r>
            <a:r>
              <a:rPr sz="1450" u="sng" spc="4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w</a:t>
            </a:r>
            <a:r>
              <a:rPr sz="1450" u="sng" spc="1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i</a:t>
            </a:r>
            <a:r>
              <a:rPr sz="1450" u="sng" spc="1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k</a:t>
            </a:r>
            <a:r>
              <a:rPr sz="1450" u="sng" spc="1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i</a:t>
            </a:r>
            <a:r>
              <a:rPr sz="1450" u="sng" spc="3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p</a:t>
            </a: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e</a:t>
            </a:r>
            <a:r>
              <a:rPr sz="1450" u="sng" spc="1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di</a:t>
            </a: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a</a:t>
            </a:r>
            <a:r>
              <a:rPr sz="1450" u="sng" spc="-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.</a:t>
            </a:r>
            <a:r>
              <a:rPr sz="1450" u="sng" spc="1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o</a:t>
            </a:r>
            <a:r>
              <a:rPr sz="1450" u="sng" spc="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r</a:t>
            </a: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g</a:t>
            </a:r>
            <a:r>
              <a:rPr sz="1450" u="sng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/</a:t>
            </a:r>
            <a:r>
              <a:rPr sz="1450" u="sng" spc="20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w </a:t>
            </a:r>
            <a:r>
              <a:rPr sz="1450" spc="10" dirty="0">
                <a:solidFill>
                  <a:srgbClr val="00AFEF"/>
                </a:solidFill>
                <a:latin typeface="Gothic Uralic"/>
                <a:cs typeface="Gothic Uralic"/>
              </a:rPr>
              <a:t> </a:t>
            </a:r>
            <a:r>
              <a:rPr sz="1450" u="sng" spc="15" dirty="0">
                <a:solidFill>
                  <a:srgbClr val="00AFEF"/>
                </a:solidFill>
                <a:uFill>
                  <a:solidFill>
                    <a:srgbClr val="00AFEF"/>
                  </a:solidFill>
                </a:uFill>
                <a:latin typeface="Gothic Uralic"/>
                <a:cs typeface="Gothic Uralic"/>
              </a:rPr>
              <a:t>iki/Linus_Torvalds</a:t>
            </a:r>
            <a:endParaRPr sz="14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</a:pPr>
            <a:endParaRPr sz="1800">
              <a:latin typeface="Gothic Uralic"/>
              <a:cs typeface="Gothic Uralic"/>
            </a:endParaRPr>
          </a:p>
          <a:p>
            <a:pPr marL="243840">
              <a:lnSpc>
                <a:spcPct val="100000"/>
              </a:lnSpc>
              <a:spcBef>
                <a:spcPts val="1365"/>
              </a:spcBef>
            </a:pPr>
            <a:r>
              <a:rPr sz="1450" spc="20" dirty="0">
                <a:latin typeface="Gothic Uralic"/>
                <a:cs typeface="Gothic Uralic"/>
              </a:rPr>
              <a:t>Who </a:t>
            </a:r>
            <a:r>
              <a:rPr sz="1450" spc="15" dirty="0">
                <a:latin typeface="Gothic Uralic"/>
                <a:cs typeface="Gothic Uralic"/>
              </a:rPr>
              <a:t>uses</a:t>
            </a:r>
            <a:r>
              <a:rPr sz="1450" spc="-5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Linux?</a:t>
            </a:r>
            <a:endParaRPr sz="1450">
              <a:latin typeface="Gothic Uralic"/>
              <a:cs typeface="Gothic Uralic"/>
            </a:endParaRPr>
          </a:p>
          <a:p>
            <a:pPr marL="243840" marR="312420">
              <a:lnSpc>
                <a:spcPct val="112599"/>
              </a:lnSpc>
              <a:spcBef>
                <a:spcPts val="670"/>
              </a:spcBef>
            </a:pPr>
            <a:r>
              <a:rPr sz="1450" spc="15" dirty="0">
                <a:latin typeface="Gothic Uralic"/>
                <a:cs typeface="Gothic Uralic"/>
              </a:rPr>
              <a:t>US Govt, </a:t>
            </a:r>
            <a:r>
              <a:rPr sz="1450" spc="30" dirty="0">
                <a:latin typeface="Gothic Uralic"/>
                <a:cs typeface="Gothic Uralic"/>
              </a:rPr>
              <a:t>NASA, </a:t>
            </a:r>
            <a:r>
              <a:rPr sz="1450" spc="20" dirty="0">
                <a:latin typeface="Gothic Uralic"/>
                <a:cs typeface="Gothic Uralic"/>
              </a:rPr>
              <a:t>Metro  </a:t>
            </a:r>
            <a:r>
              <a:rPr sz="1450" spc="15" dirty="0">
                <a:latin typeface="Gothic Uralic"/>
                <a:cs typeface="Gothic Uralic"/>
              </a:rPr>
              <a:t>Rails, Traffic Control,NYSE,  </a:t>
            </a:r>
            <a:r>
              <a:rPr sz="1450" spc="20" dirty="0">
                <a:latin typeface="Gothic Uralic"/>
                <a:cs typeface="Gothic Uralic"/>
              </a:rPr>
              <a:t>Amazon, </a:t>
            </a:r>
            <a:r>
              <a:rPr sz="1450" spc="15" dirty="0">
                <a:latin typeface="Gothic Uralic"/>
                <a:cs typeface="Gothic Uralic"/>
              </a:rPr>
              <a:t>fortune 500,</a:t>
            </a:r>
            <a:r>
              <a:rPr sz="1450" spc="-95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and  </a:t>
            </a:r>
            <a:r>
              <a:rPr sz="1450" spc="20" dirty="0">
                <a:latin typeface="Gothic Uralic"/>
                <a:cs typeface="Gothic Uralic"/>
              </a:rPr>
              <a:t>the </a:t>
            </a:r>
            <a:r>
              <a:rPr sz="1450" spc="15" dirty="0">
                <a:latin typeface="Gothic Uralic"/>
                <a:cs typeface="Gothic Uralic"/>
              </a:rPr>
              <a:t>list </a:t>
            </a:r>
            <a:r>
              <a:rPr sz="1450" spc="20" dirty="0">
                <a:latin typeface="Gothic Uralic"/>
                <a:cs typeface="Gothic Uralic"/>
              </a:rPr>
              <a:t>goes</a:t>
            </a:r>
            <a:r>
              <a:rPr sz="1450" spc="-50" dirty="0">
                <a:latin typeface="Gothic Uralic"/>
                <a:cs typeface="Gothic Uralic"/>
              </a:rPr>
              <a:t> </a:t>
            </a:r>
            <a:r>
              <a:rPr sz="1450" spc="25" dirty="0">
                <a:latin typeface="Gothic Uralic"/>
                <a:cs typeface="Gothic Uralic"/>
              </a:rPr>
              <a:t>on……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66927" y="1560575"/>
            <a:ext cx="5657087" cy="44013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226377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dirty="0"/>
              <a:t>Why</a:t>
            </a:r>
            <a:r>
              <a:rPr sz="3300" spc="-55" dirty="0"/>
              <a:t> </a:t>
            </a:r>
            <a:r>
              <a:rPr sz="3300" spc="-5" dirty="0"/>
              <a:t>Linux?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4385" y="2817396"/>
            <a:ext cx="3376929" cy="202438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1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Price </a:t>
            </a:r>
            <a:r>
              <a:rPr sz="1200" spc="15" dirty="0">
                <a:latin typeface="Gothic Uralic"/>
                <a:cs typeface="Gothic Uralic"/>
              </a:rPr>
              <a:t>–</a:t>
            </a:r>
            <a:r>
              <a:rPr sz="1200" spc="5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Free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Ease – Not user</a:t>
            </a:r>
            <a:r>
              <a:rPr sz="1200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friendly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Reliability </a:t>
            </a:r>
            <a:r>
              <a:rPr sz="1200" spc="15" dirty="0">
                <a:latin typeface="Gothic Uralic"/>
                <a:cs typeface="Gothic Uralic"/>
              </a:rPr>
              <a:t>– runs </a:t>
            </a:r>
            <a:r>
              <a:rPr sz="1200" spc="10" dirty="0">
                <a:latin typeface="Gothic Uralic"/>
                <a:cs typeface="Gothic Uralic"/>
              </a:rPr>
              <a:t>for</a:t>
            </a:r>
            <a:r>
              <a:rPr sz="1200" spc="-30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years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0" dirty="0">
                <a:latin typeface="Gothic Uralic"/>
                <a:cs typeface="Gothic Uralic"/>
              </a:rPr>
              <a:t>Software </a:t>
            </a:r>
            <a:r>
              <a:rPr sz="1200" spc="15" dirty="0">
                <a:latin typeface="Gothic Uralic"/>
                <a:cs typeface="Gothic Uralic"/>
              </a:rPr>
              <a:t>– Mostly </a:t>
            </a:r>
            <a:r>
              <a:rPr sz="1200" spc="10" dirty="0">
                <a:latin typeface="Gothic Uralic"/>
                <a:cs typeface="Gothic Uralic"/>
              </a:rPr>
              <a:t>Enterprise </a:t>
            </a:r>
            <a:r>
              <a:rPr sz="1200" spc="15" dirty="0">
                <a:latin typeface="Gothic Uralic"/>
                <a:cs typeface="Gothic Uralic"/>
              </a:rPr>
              <a:t>level</a:t>
            </a:r>
            <a:r>
              <a:rPr sz="1200" spc="60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Software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4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20" dirty="0">
                <a:latin typeface="Gothic Uralic"/>
                <a:cs typeface="Gothic Uralic"/>
              </a:rPr>
              <a:t>Multi </a:t>
            </a:r>
            <a:r>
              <a:rPr sz="1200" spc="15" dirty="0">
                <a:latin typeface="Gothic Uralic"/>
                <a:cs typeface="Gothic Uralic"/>
              </a:rPr>
              <a:t>Tasking – Best </a:t>
            </a:r>
            <a:r>
              <a:rPr sz="1200" spc="10" dirty="0">
                <a:latin typeface="Gothic Uralic"/>
                <a:cs typeface="Gothic Uralic"/>
              </a:rPr>
              <a:t>for </a:t>
            </a:r>
            <a:r>
              <a:rPr sz="1200" spc="20" dirty="0">
                <a:latin typeface="Gothic Uralic"/>
                <a:cs typeface="Gothic Uralic"/>
              </a:rPr>
              <a:t>Multi</a:t>
            </a:r>
            <a:r>
              <a:rPr sz="1200" spc="-80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Tasking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15" dirty="0">
                <a:latin typeface="Gothic Uralic"/>
                <a:cs typeface="Gothic Uralic"/>
              </a:rPr>
              <a:t>Security – Very</a:t>
            </a:r>
            <a:r>
              <a:rPr sz="1200" spc="-20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Secure</a:t>
            </a:r>
            <a:endParaRPr sz="120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9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20" dirty="0">
                <a:latin typeface="Gothic Uralic"/>
                <a:cs typeface="Gothic Uralic"/>
              </a:rPr>
              <a:t>Open </a:t>
            </a:r>
            <a:r>
              <a:rPr sz="1200" spc="15" dirty="0">
                <a:latin typeface="Gothic Uralic"/>
                <a:cs typeface="Gothic Uralic"/>
              </a:rPr>
              <a:t>Source – Yes! Lot </a:t>
            </a:r>
            <a:r>
              <a:rPr sz="1200" spc="10" dirty="0">
                <a:latin typeface="Gothic Uralic"/>
                <a:cs typeface="Gothic Uralic"/>
              </a:rPr>
              <a:t>of</a:t>
            </a:r>
            <a:r>
              <a:rPr sz="1200" spc="-15" dirty="0">
                <a:latin typeface="Gothic Uralic"/>
                <a:cs typeface="Gothic Uralic"/>
              </a:rPr>
              <a:t> </a:t>
            </a:r>
            <a:r>
              <a:rPr sz="1200" spc="10" dirty="0">
                <a:latin typeface="Gothic Uralic"/>
                <a:cs typeface="Gothic Uralic"/>
              </a:rPr>
              <a:t>distributions</a:t>
            </a:r>
            <a:endParaRPr sz="1200">
              <a:latin typeface="Gothic Uralic"/>
              <a:cs typeface="Gothic Ural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4385" y="5231369"/>
            <a:ext cx="1101725" cy="2139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13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200" spc="25" dirty="0">
                <a:latin typeface="Gothic Uralic"/>
                <a:cs typeface="Gothic Uralic"/>
              </a:rPr>
              <a:t>A </a:t>
            </a:r>
            <a:r>
              <a:rPr sz="1200" spc="20" dirty="0">
                <a:latin typeface="Gothic Uralic"/>
                <a:cs typeface="Gothic Uralic"/>
              </a:rPr>
              <a:t>must</a:t>
            </a:r>
            <a:r>
              <a:rPr sz="1200" spc="-75" dirty="0">
                <a:latin typeface="Gothic Uralic"/>
                <a:cs typeface="Gothic Uralic"/>
              </a:rPr>
              <a:t> </a:t>
            </a:r>
            <a:r>
              <a:rPr sz="1200" spc="15" dirty="0">
                <a:latin typeface="Gothic Uralic"/>
                <a:cs typeface="Gothic Uralic"/>
              </a:rPr>
              <a:t>read</a:t>
            </a:r>
            <a:endParaRPr sz="1200">
              <a:latin typeface="Gothic Uralic"/>
              <a:cs typeface="Gothic Ural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95600" y="5231369"/>
            <a:ext cx="4542790" cy="2139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200" spc="15" dirty="0">
                <a:latin typeface="Gothic Uralic"/>
                <a:cs typeface="Gothic Uralic"/>
              </a:rPr>
              <a:t>https://blog.netdevgroup.com/2016/12/25-cool-linux-facts/</a:t>
            </a:r>
            <a:endParaRPr sz="120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10756" y="1367027"/>
            <a:ext cx="2935605" cy="5039995"/>
          </a:xfrm>
          <a:prstGeom prst="rect">
            <a:avLst/>
          </a:prstGeom>
          <a:ln w="4571">
            <a:solidFill>
              <a:srgbClr val="3F3F3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200">
              <a:latin typeface="Times New Roman"/>
              <a:cs typeface="Times New Roman"/>
            </a:endParaRPr>
          </a:p>
          <a:p>
            <a:pPr marL="243840" marR="577850">
              <a:lnSpc>
                <a:spcPts val="3170"/>
              </a:lnSpc>
              <a:spcBef>
                <a:spcPts val="1939"/>
              </a:spcBef>
            </a:pPr>
            <a:r>
              <a:rPr sz="2650" spc="-10" dirty="0">
                <a:latin typeface="Gothic Uralic"/>
                <a:cs typeface="Gothic Uralic"/>
              </a:rPr>
              <a:t>How Linux  benefits</a:t>
            </a:r>
            <a:r>
              <a:rPr sz="2650" spc="-95" dirty="0">
                <a:latin typeface="Gothic Uralic"/>
                <a:cs typeface="Gothic Uralic"/>
              </a:rPr>
              <a:t> </a:t>
            </a:r>
            <a:r>
              <a:rPr sz="2650" spc="-10" dirty="0">
                <a:latin typeface="Gothic Uralic"/>
                <a:cs typeface="Gothic Uralic"/>
              </a:rPr>
              <a:t>me?</a:t>
            </a:r>
            <a:endParaRPr sz="2650">
              <a:latin typeface="Gothic Uralic"/>
              <a:cs typeface="Gothic Uralic"/>
            </a:endParaRPr>
          </a:p>
          <a:p>
            <a:pPr marL="243840" marR="400050">
              <a:lnSpc>
                <a:spcPct val="112400"/>
              </a:lnSpc>
              <a:spcBef>
                <a:spcPts val="905"/>
              </a:spcBef>
            </a:pPr>
            <a:r>
              <a:rPr sz="1450" spc="15" dirty="0">
                <a:latin typeface="Gothic Uralic"/>
                <a:cs typeface="Gothic Uralic"/>
              </a:rPr>
              <a:t>Scenario: </a:t>
            </a:r>
            <a:r>
              <a:rPr sz="1450" spc="25" dirty="0">
                <a:latin typeface="Gothic Uralic"/>
                <a:cs typeface="Gothic Uralic"/>
              </a:rPr>
              <a:t>a </a:t>
            </a:r>
            <a:r>
              <a:rPr sz="1450" spc="15" dirty="0">
                <a:latin typeface="Gothic Uralic"/>
                <a:cs typeface="Gothic Uralic"/>
              </a:rPr>
              <a:t>startup  </a:t>
            </a:r>
            <a:r>
              <a:rPr sz="1450" spc="25" dirty="0">
                <a:latin typeface="Gothic Uralic"/>
                <a:cs typeface="Gothic Uralic"/>
              </a:rPr>
              <a:t>company </a:t>
            </a:r>
            <a:r>
              <a:rPr sz="1450" spc="20" dirty="0">
                <a:latin typeface="Gothic Uralic"/>
                <a:cs typeface="Gothic Uralic"/>
              </a:rPr>
              <a:t>with </a:t>
            </a:r>
            <a:r>
              <a:rPr sz="1450" spc="25" dirty="0">
                <a:latin typeface="Gothic Uralic"/>
                <a:cs typeface="Gothic Uralic"/>
              </a:rPr>
              <a:t>a </a:t>
            </a:r>
            <a:r>
              <a:rPr sz="1450" spc="20" dirty="0">
                <a:latin typeface="Gothic Uralic"/>
                <a:cs typeface="Gothic Uralic"/>
              </a:rPr>
              <a:t>team</a:t>
            </a:r>
            <a:r>
              <a:rPr sz="1450" spc="-17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of  10</a:t>
            </a:r>
            <a:r>
              <a:rPr sz="145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members</a:t>
            </a:r>
            <a:endParaRPr sz="14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Gothic Uralic"/>
              <a:cs typeface="Gothic Uralic"/>
            </a:endParaRPr>
          </a:p>
          <a:p>
            <a:pPr marL="243840" marR="302260">
              <a:lnSpc>
                <a:spcPct val="150300"/>
              </a:lnSpc>
              <a:spcBef>
                <a:spcPts val="5"/>
              </a:spcBef>
            </a:pPr>
            <a:r>
              <a:rPr sz="1450" spc="15" dirty="0">
                <a:latin typeface="Gothic Uralic"/>
                <a:cs typeface="Gothic Uralic"/>
              </a:rPr>
              <a:t>Application </a:t>
            </a:r>
            <a:r>
              <a:rPr sz="1450" spc="20" dirty="0">
                <a:latin typeface="Gothic Uralic"/>
                <a:cs typeface="Gothic Uralic"/>
              </a:rPr>
              <a:t>Development  Web</a:t>
            </a:r>
            <a:r>
              <a:rPr sz="1450" spc="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Development</a:t>
            </a:r>
            <a:endParaRPr sz="1450">
              <a:latin typeface="Gothic Uralic"/>
              <a:cs typeface="Gothic Uralic"/>
            </a:endParaRPr>
          </a:p>
          <a:p>
            <a:pPr marL="243840">
              <a:lnSpc>
                <a:spcPct val="100000"/>
              </a:lnSpc>
              <a:spcBef>
                <a:spcPts val="885"/>
              </a:spcBef>
            </a:pPr>
            <a:r>
              <a:rPr sz="1450" spc="20" dirty="0">
                <a:latin typeface="Gothic Uralic"/>
                <a:cs typeface="Gothic Uralic"/>
              </a:rPr>
              <a:t>Data</a:t>
            </a:r>
            <a:r>
              <a:rPr sz="1450" spc="-10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Analytics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0393" y="1490248"/>
            <a:ext cx="3147695" cy="2023745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85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5" dirty="0">
                <a:latin typeface="Gothic Uralic"/>
                <a:cs typeface="Gothic Uralic"/>
              </a:rPr>
              <a:t>Infrastructure</a:t>
            </a:r>
            <a:endParaRPr sz="15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5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5" dirty="0">
                <a:latin typeface="Gothic Uralic"/>
                <a:cs typeface="Gothic Uralic"/>
              </a:rPr>
              <a:t>Advertising</a:t>
            </a:r>
            <a:r>
              <a:rPr sz="1550" spc="-35" dirty="0">
                <a:latin typeface="Gothic Uralic"/>
                <a:cs typeface="Gothic Uralic"/>
              </a:rPr>
              <a:t> </a:t>
            </a:r>
            <a:r>
              <a:rPr sz="1550" spc="10" dirty="0">
                <a:latin typeface="Gothic Uralic"/>
                <a:cs typeface="Gothic Uralic"/>
              </a:rPr>
              <a:t>Campaigns</a:t>
            </a:r>
            <a:endParaRPr sz="15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7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10" dirty="0">
                <a:latin typeface="Gothic Uralic"/>
                <a:cs typeface="Gothic Uralic"/>
              </a:rPr>
              <a:t>Company </a:t>
            </a:r>
            <a:r>
              <a:rPr sz="1550" spc="5" dirty="0">
                <a:latin typeface="Gothic Uralic"/>
                <a:cs typeface="Gothic Uralic"/>
              </a:rPr>
              <a:t>Registration</a:t>
            </a:r>
            <a:r>
              <a:rPr sz="1550" spc="-25" dirty="0">
                <a:latin typeface="Gothic Uralic"/>
                <a:cs typeface="Gothic Uralic"/>
              </a:rPr>
              <a:t> </a:t>
            </a:r>
            <a:r>
              <a:rPr sz="1550" spc="5" dirty="0">
                <a:latin typeface="Gothic Uralic"/>
                <a:cs typeface="Gothic Uralic"/>
              </a:rPr>
              <a:t>process</a:t>
            </a:r>
            <a:endParaRPr sz="15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6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5" dirty="0">
                <a:latin typeface="Gothic Uralic"/>
                <a:cs typeface="Gothic Uralic"/>
              </a:rPr>
              <a:t>Security</a:t>
            </a:r>
            <a:r>
              <a:rPr sz="1550" spc="-20" dirty="0">
                <a:latin typeface="Gothic Uralic"/>
                <a:cs typeface="Gothic Uralic"/>
              </a:rPr>
              <a:t> </a:t>
            </a:r>
            <a:r>
              <a:rPr sz="1550" spc="5" dirty="0">
                <a:latin typeface="Gothic Uralic"/>
                <a:cs typeface="Gothic Uralic"/>
              </a:rPr>
              <a:t>Deposits</a:t>
            </a:r>
            <a:endParaRPr sz="15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6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5" dirty="0">
                <a:latin typeface="Gothic Uralic"/>
                <a:cs typeface="Gothic Uralic"/>
              </a:rPr>
              <a:t>Operating </a:t>
            </a:r>
            <a:r>
              <a:rPr sz="1550" spc="10" dirty="0">
                <a:latin typeface="Gothic Uralic"/>
                <a:cs typeface="Gothic Uralic"/>
              </a:rPr>
              <a:t>System</a:t>
            </a:r>
            <a:r>
              <a:rPr sz="1550" spc="-15" dirty="0">
                <a:latin typeface="Gothic Uralic"/>
                <a:cs typeface="Gothic Uralic"/>
              </a:rPr>
              <a:t> </a:t>
            </a:r>
            <a:r>
              <a:rPr sz="1550" spc="5" dirty="0">
                <a:latin typeface="Gothic Uralic"/>
                <a:cs typeface="Gothic Uralic"/>
              </a:rPr>
              <a:t>Licensing</a:t>
            </a:r>
            <a:endParaRPr sz="15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6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550" spc="5" dirty="0">
                <a:latin typeface="Gothic Uralic"/>
                <a:cs typeface="Gothic Uralic"/>
              </a:rPr>
              <a:t>Application Software</a:t>
            </a:r>
            <a:r>
              <a:rPr sz="1550" spc="-25" dirty="0">
                <a:latin typeface="Gothic Uralic"/>
                <a:cs typeface="Gothic Uralic"/>
              </a:rPr>
              <a:t> </a:t>
            </a:r>
            <a:r>
              <a:rPr sz="1550" spc="5" dirty="0">
                <a:latin typeface="Gothic Uralic"/>
                <a:cs typeface="Gothic Uralic"/>
              </a:rPr>
              <a:t>Licensing</a:t>
            </a:r>
            <a:endParaRPr sz="1550">
              <a:latin typeface="Gothic Uralic"/>
              <a:cs typeface="Gothic Ural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0393" y="4248461"/>
            <a:ext cx="2700020" cy="2654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spc="5" dirty="0">
                <a:latin typeface="Gothic Uralic"/>
                <a:cs typeface="Gothic Uralic"/>
              </a:rPr>
              <a:t>Software auditing</a:t>
            </a:r>
            <a:r>
              <a:rPr sz="1550" spc="-55" dirty="0">
                <a:latin typeface="Gothic Uralic"/>
                <a:cs typeface="Gothic Uralic"/>
              </a:rPr>
              <a:t> </a:t>
            </a:r>
            <a:r>
              <a:rPr sz="1550" spc="10" dirty="0">
                <a:latin typeface="Gothic Uralic"/>
                <a:cs typeface="Gothic Uralic"/>
              </a:rPr>
              <a:t>happens!</a:t>
            </a:r>
            <a:endParaRPr sz="1550">
              <a:latin typeface="Gothic Uralic"/>
              <a:cs typeface="Gothic Ural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0393" y="4914365"/>
            <a:ext cx="5262245" cy="8369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64465">
              <a:lnSpc>
                <a:spcPct val="101299"/>
              </a:lnSpc>
              <a:spcBef>
                <a:spcPts val="95"/>
              </a:spcBef>
            </a:pPr>
            <a:r>
              <a:rPr sz="1550" spc="5" dirty="0">
                <a:latin typeface="Gothic Uralic"/>
                <a:cs typeface="Gothic Uralic"/>
              </a:rPr>
              <a:t>Solution : </a:t>
            </a:r>
            <a:r>
              <a:rPr sz="1550" spc="10" dirty="0">
                <a:latin typeface="Gothic Uralic"/>
                <a:cs typeface="Gothic Uralic"/>
              </a:rPr>
              <a:t>somehow </a:t>
            </a:r>
            <a:r>
              <a:rPr sz="1550" dirty="0">
                <a:latin typeface="Gothic Uralic"/>
                <a:cs typeface="Gothic Uralic"/>
              </a:rPr>
              <a:t>if </a:t>
            </a:r>
            <a:r>
              <a:rPr sz="1550" spc="10" dirty="0">
                <a:latin typeface="Gothic Uralic"/>
                <a:cs typeface="Gothic Uralic"/>
              </a:rPr>
              <a:t>we can </a:t>
            </a:r>
            <a:r>
              <a:rPr sz="1550" spc="5" dirty="0">
                <a:latin typeface="Gothic Uralic"/>
                <a:cs typeface="Gothic Uralic"/>
              </a:rPr>
              <a:t>replace Licensing </a:t>
            </a:r>
            <a:r>
              <a:rPr sz="1550" spc="10" dirty="0">
                <a:latin typeface="Gothic Uralic"/>
                <a:cs typeface="Gothic Uralic"/>
              </a:rPr>
              <a:t>cost,  </a:t>
            </a:r>
            <a:r>
              <a:rPr sz="1550" spc="5" dirty="0">
                <a:latin typeface="Gothic Uralic"/>
                <a:cs typeface="Gothic Uralic"/>
              </a:rPr>
              <a:t>that </a:t>
            </a:r>
            <a:r>
              <a:rPr sz="1550" spc="10" dirty="0">
                <a:latin typeface="Gothic Uralic"/>
                <a:cs typeface="Gothic Uralic"/>
              </a:rPr>
              <a:t>would add some</a:t>
            </a:r>
            <a:r>
              <a:rPr sz="1550" spc="-40" dirty="0">
                <a:latin typeface="Gothic Uralic"/>
                <a:cs typeface="Gothic Uralic"/>
              </a:rPr>
              <a:t> </a:t>
            </a:r>
            <a:r>
              <a:rPr sz="1550" spc="5" dirty="0">
                <a:latin typeface="Gothic Uralic"/>
                <a:cs typeface="Gothic Uralic"/>
              </a:rPr>
              <a:t>benefit.</a:t>
            </a:r>
            <a:endParaRPr sz="1550">
              <a:latin typeface="Gothic Uralic"/>
              <a:cs typeface="Gothic Uralic"/>
            </a:endParaRPr>
          </a:p>
          <a:p>
            <a:pPr marL="12700">
              <a:lnSpc>
                <a:spcPct val="100000"/>
              </a:lnSpc>
              <a:spcBef>
                <a:spcPts val="755"/>
              </a:spcBef>
            </a:pPr>
            <a:r>
              <a:rPr sz="1550" spc="10" dirty="0">
                <a:latin typeface="Gothic Uralic"/>
                <a:cs typeface="Gothic Uralic"/>
              </a:rPr>
              <a:t>How? – Linux </a:t>
            </a:r>
            <a:r>
              <a:rPr sz="1550" spc="5" dirty="0">
                <a:latin typeface="Gothic Uralic"/>
                <a:cs typeface="Gothic Uralic"/>
              </a:rPr>
              <a:t>Operating </a:t>
            </a:r>
            <a:r>
              <a:rPr sz="1550" spc="10" dirty="0">
                <a:latin typeface="Gothic Uralic"/>
                <a:cs typeface="Gothic Uralic"/>
              </a:rPr>
              <a:t>System and Opensource</a:t>
            </a:r>
            <a:r>
              <a:rPr sz="1550" spc="-120" dirty="0">
                <a:latin typeface="Gothic Uralic"/>
                <a:cs typeface="Gothic Uralic"/>
              </a:rPr>
              <a:t> </a:t>
            </a:r>
            <a:r>
              <a:rPr sz="1550" spc="10" dirty="0">
                <a:latin typeface="Gothic Uralic"/>
                <a:cs typeface="Gothic Uralic"/>
              </a:rPr>
              <a:t>Tools</a:t>
            </a:r>
            <a:endParaRPr sz="155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92" y="1855646"/>
            <a:ext cx="535876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Open-Source Vs.</a:t>
            </a:r>
            <a:r>
              <a:rPr sz="3300" spc="10" dirty="0"/>
              <a:t> </a:t>
            </a:r>
            <a:r>
              <a:rPr sz="3300" spc="-5" dirty="0"/>
              <a:t>Licensed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947406" y="2898132"/>
            <a:ext cx="3244215" cy="288734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10" dirty="0">
                <a:latin typeface="Gothic Uralic"/>
                <a:cs typeface="Gothic Uralic"/>
              </a:rPr>
              <a:t>What </a:t>
            </a:r>
            <a:r>
              <a:rPr sz="1550" b="1" spc="5" dirty="0">
                <a:latin typeface="Gothic Uralic"/>
                <a:cs typeface="Gothic Uralic"/>
              </a:rPr>
              <a:t>is</a:t>
            </a:r>
            <a:r>
              <a:rPr sz="1550" b="1" spc="-25" dirty="0">
                <a:latin typeface="Gothic Uralic"/>
                <a:cs typeface="Gothic Uralic"/>
              </a:rPr>
              <a:t> </a:t>
            </a:r>
            <a:r>
              <a:rPr sz="1550" b="1" spc="10" dirty="0">
                <a:latin typeface="Gothic Uralic"/>
                <a:cs typeface="Gothic Uralic"/>
              </a:rPr>
              <a:t>Open-Source</a:t>
            </a:r>
            <a:endParaRPr sz="15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550">
              <a:latin typeface="Gothic Uralic"/>
              <a:cs typeface="Gothic Uralic"/>
            </a:endParaRPr>
          </a:p>
          <a:p>
            <a:pPr marL="163195" marR="5080" indent="-151130">
              <a:lnSpc>
                <a:spcPct val="102800"/>
              </a:lnSpc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20" dirty="0">
                <a:latin typeface="Gothic Uralic"/>
                <a:cs typeface="Gothic Uralic"/>
              </a:rPr>
              <a:t>community </a:t>
            </a:r>
            <a:r>
              <a:rPr sz="1450" spc="25" dirty="0">
                <a:latin typeface="Gothic Uralic"/>
                <a:cs typeface="Gothic Uralic"/>
              </a:rPr>
              <a:t>developed</a:t>
            </a:r>
            <a:r>
              <a:rPr sz="1450" spc="-13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operating  </a:t>
            </a:r>
            <a:r>
              <a:rPr sz="1450" spc="15" dirty="0">
                <a:latin typeface="Gothic Uralic"/>
                <a:cs typeface="Gothic Uralic"/>
              </a:rPr>
              <a:t>system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8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Kernel</a:t>
            </a:r>
            <a:r>
              <a:rPr sz="1450" spc="-2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Programming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8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Contribute to </a:t>
            </a:r>
            <a:r>
              <a:rPr sz="1450" spc="25" dirty="0">
                <a:latin typeface="Gothic Uralic"/>
                <a:cs typeface="Gothic Uralic"/>
              </a:rPr>
              <a:t>the</a:t>
            </a:r>
            <a:r>
              <a:rPr sz="1450" spc="-65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community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95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Different</a:t>
            </a:r>
            <a:r>
              <a:rPr sz="1450" spc="-20" dirty="0">
                <a:latin typeface="Gothic Uralic"/>
                <a:cs typeface="Gothic Uralic"/>
              </a:rPr>
              <a:t> </a:t>
            </a:r>
            <a:r>
              <a:rPr sz="1450" spc="20" dirty="0">
                <a:latin typeface="Gothic Uralic"/>
                <a:cs typeface="Gothic Uralic"/>
              </a:rPr>
              <a:t>Communities</a:t>
            </a:r>
            <a:endParaRPr sz="1450">
              <a:latin typeface="Gothic Uralic"/>
              <a:cs typeface="Gothic Uralic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100">
              <a:latin typeface="Gothic Uralic"/>
              <a:cs typeface="Gothic Uralic"/>
            </a:endParaRPr>
          </a:p>
          <a:p>
            <a:pPr marL="12700" marR="132080">
              <a:lnSpc>
                <a:spcPct val="145500"/>
              </a:lnSpc>
              <a:spcBef>
                <a:spcPts val="5"/>
              </a:spcBef>
            </a:pPr>
            <a:r>
              <a:rPr sz="1450" spc="15" dirty="0">
                <a:latin typeface="Gothic Uralic"/>
                <a:cs typeface="Gothic Uralic"/>
              </a:rPr>
              <a:t>Distributions:  https:/</a:t>
            </a:r>
            <a:r>
              <a:rPr sz="1450" spc="15" dirty="0">
                <a:latin typeface="Gothic Uralic"/>
                <a:cs typeface="Gothic Uralic"/>
                <a:hlinkClick r:id="rId2"/>
              </a:rPr>
              <a:t>/www.linuxvmimages.com/</a:t>
            </a:r>
            <a:endParaRPr sz="1450">
              <a:latin typeface="Gothic Uralic"/>
              <a:cs typeface="Gothic Ural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92908" y="2898132"/>
            <a:ext cx="883919" cy="2654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5" dirty="0">
                <a:latin typeface="Gothic Uralic"/>
                <a:cs typeface="Gothic Uralic"/>
              </a:rPr>
              <a:t>Licensed</a:t>
            </a:r>
            <a:endParaRPr sz="1550">
              <a:latin typeface="Gothic Uralic"/>
              <a:cs typeface="Gothic Ural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92965" y="3289551"/>
            <a:ext cx="1842770" cy="987425"/>
          </a:xfrm>
          <a:prstGeom prst="rect">
            <a:avLst/>
          </a:prstGeom>
        </p:spPr>
        <p:txBody>
          <a:bodyPr vert="horz" wrap="square" lIns="0" tIns="110489" rIns="0" bIns="0" rtlCol="0">
            <a:spAutoFit/>
          </a:bodyPr>
          <a:lstStyle/>
          <a:p>
            <a:pPr marL="163195" indent="-151130">
              <a:lnSpc>
                <a:spcPct val="100000"/>
              </a:lnSpc>
              <a:spcBef>
                <a:spcPts val="869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15" dirty="0">
                <a:latin typeface="Gothic Uralic"/>
                <a:cs typeface="Gothic Uralic"/>
              </a:rPr>
              <a:t>Enterprise</a:t>
            </a:r>
            <a:r>
              <a:rPr sz="1450" spc="-70" dirty="0">
                <a:latin typeface="Gothic Uralic"/>
                <a:cs typeface="Gothic Uralic"/>
              </a:rPr>
              <a:t> </a:t>
            </a:r>
            <a:r>
              <a:rPr sz="1450" spc="15" dirty="0">
                <a:latin typeface="Gothic Uralic"/>
                <a:cs typeface="Gothic Uralic"/>
              </a:rPr>
              <a:t>Versions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8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20" dirty="0">
                <a:latin typeface="Gothic Uralic"/>
                <a:cs typeface="Gothic Uralic"/>
              </a:rPr>
              <a:t>Windows</a:t>
            </a:r>
            <a:endParaRPr sz="1450">
              <a:latin typeface="Gothic Uralic"/>
              <a:cs typeface="Gothic Uralic"/>
            </a:endParaRPr>
          </a:p>
          <a:p>
            <a:pPr marL="163195" indent="-151130">
              <a:lnSpc>
                <a:spcPct val="100000"/>
              </a:lnSpc>
              <a:spcBef>
                <a:spcPts val="790"/>
              </a:spcBef>
              <a:buClr>
                <a:srgbClr val="262626"/>
              </a:buClr>
              <a:buFont typeface="Times New Roman"/>
              <a:buChar char="◦"/>
              <a:tabLst>
                <a:tab pos="163830" algn="l"/>
              </a:tabLst>
            </a:pPr>
            <a:r>
              <a:rPr sz="1450" spc="30" dirty="0">
                <a:latin typeface="Gothic Uralic"/>
                <a:cs typeface="Gothic Uralic"/>
              </a:rPr>
              <a:t>Mac</a:t>
            </a:r>
            <a:endParaRPr sz="1450">
              <a:latin typeface="Gothic Uralic"/>
              <a:cs typeface="Gothic Ural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Custom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Agenda</vt:lpstr>
      <vt:lpstr>5W1H in practice</vt:lpstr>
      <vt:lpstr>Introduction to Operating Systems</vt:lpstr>
      <vt:lpstr>Linux Operating System</vt:lpstr>
      <vt:lpstr>Where do we find Linux?</vt:lpstr>
      <vt:lpstr>PowerPoint Presentation</vt:lpstr>
      <vt:lpstr>Why Linux?</vt:lpstr>
      <vt:lpstr>PowerPoint Presentation</vt:lpstr>
      <vt:lpstr>Open-Source Vs. Licensed</vt:lpstr>
      <vt:lpstr>Distributions (distros)</vt:lpstr>
      <vt:lpstr>File System</vt:lpstr>
      <vt:lpstr>PowerPoint Presentation</vt:lpstr>
      <vt:lpstr>PowerPoint Presentation</vt:lpstr>
      <vt:lpstr>Linux Vs Windows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</dc:title>
  <cp:revision>20</cp:revision>
  <dcterms:created xsi:type="dcterms:W3CDTF">2021-04-16T16:29:37Z</dcterms:created>
  <dcterms:modified xsi:type="dcterms:W3CDTF">2021-04-16T16:35:03Z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2021-04-16T00:00:00Z</vt:filetime>
  </property>
</Properties>
</file>